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6" r:id="rId7"/>
    <p:sldId id="263" r:id="rId8"/>
    <p:sldId id="265" r:id="rId9"/>
    <p:sldId id="257" r:id="rId10"/>
    <p:sldId id="258" r:id="rId11"/>
    <p:sldId id="26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CC4AFC-2D17-B6DD-45A5-B9686E9194E3}" name="Rebecca Barlow" initials="RB" userId="S::Rebecca.Barlow@smallbusiness.nsw.gov.au::176ce5ac-5f8c-4331-b45e-22dbc3ccd21a"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6E510F-77FF-47C0-9FD6-BC3A1F37E6B0}" v="7" dt="2023-07-11T03:26:17.9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8" autoAdjust="0"/>
    <p:restoredTop sz="94660"/>
  </p:normalViewPr>
  <p:slideViewPr>
    <p:cSldViewPr snapToGrid="0">
      <p:cViewPr varScale="1">
        <p:scale>
          <a:sx n="88" d="100"/>
          <a:sy n="88" d="100"/>
        </p:scale>
        <p:origin x="96" y="17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cadia Addams" userId="40eb9cdf-d931-43d3-bc7e-6fcc59931ff4" providerId="ADAL" clId="{8A6E510F-77FF-47C0-9FD6-BC3A1F37E6B0}"/>
    <pc:docChg chg="undo redo custSel modSld">
      <pc:chgData name="Arcadia Addams" userId="40eb9cdf-d931-43d3-bc7e-6fcc59931ff4" providerId="ADAL" clId="{8A6E510F-77FF-47C0-9FD6-BC3A1F37E6B0}" dt="2023-07-11T03:28:53.089" v="215" actId="20577"/>
      <pc:docMkLst>
        <pc:docMk/>
      </pc:docMkLst>
      <pc:sldChg chg="addSp delSp modSp mod delCm">
        <pc:chgData name="Arcadia Addams" userId="40eb9cdf-d931-43d3-bc7e-6fcc59931ff4" providerId="ADAL" clId="{8A6E510F-77FF-47C0-9FD6-BC3A1F37E6B0}" dt="2023-07-11T03:18:39.296" v="2" actId="478"/>
        <pc:sldMkLst>
          <pc:docMk/>
          <pc:sldMk cId="2993735892" sldId="256"/>
        </pc:sldMkLst>
        <pc:spChg chg="del">
          <ac:chgData name="Arcadia Addams" userId="40eb9cdf-d931-43d3-bc7e-6fcc59931ff4" providerId="ADAL" clId="{8A6E510F-77FF-47C0-9FD6-BC3A1F37E6B0}" dt="2023-07-11T03:18:32.127" v="1" actId="478"/>
          <ac:spMkLst>
            <pc:docMk/>
            <pc:sldMk cId="2993735892" sldId="256"/>
            <ac:spMk id="3" creationId="{00000000-0000-0000-0000-000000000000}"/>
          </ac:spMkLst>
        </pc:spChg>
        <pc:spChg chg="add del mod">
          <ac:chgData name="Arcadia Addams" userId="40eb9cdf-d931-43d3-bc7e-6fcc59931ff4" providerId="ADAL" clId="{8A6E510F-77FF-47C0-9FD6-BC3A1F37E6B0}" dt="2023-07-11T03:18:39.296" v="2" actId="478"/>
          <ac:spMkLst>
            <pc:docMk/>
            <pc:sldMk cId="2993735892" sldId="256"/>
            <ac:spMk id="6" creationId="{EC087060-7A89-4048-7FD0-7B41CCEC40F7}"/>
          </ac:spMkLst>
        </pc:spChg>
      </pc:sldChg>
      <pc:sldChg chg="modSp mod delCm">
        <pc:chgData name="Arcadia Addams" userId="40eb9cdf-d931-43d3-bc7e-6fcc59931ff4" providerId="ADAL" clId="{8A6E510F-77FF-47C0-9FD6-BC3A1F37E6B0}" dt="2023-07-11T03:26:07.335" v="158" actId="20577"/>
        <pc:sldMkLst>
          <pc:docMk/>
          <pc:sldMk cId="2650425909" sldId="258"/>
        </pc:sldMkLst>
        <pc:graphicFrameChg chg="mod modGraphic">
          <ac:chgData name="Arcadia Addams" userId="40eb9cdf-d931-43d3-bc7e-6fcc59931ff4" providerId="ADAL" clId="{8A6E510F-77FF-47C0-9FD6-BC3A1F37E6B0}" dt="2023-07-11T03:26:07.335" v="158" actId="20577"/>
          <ac:graphicFrameMkLst>
            <pc:docMk/>
            <pc:sldMk cId="2650425909" sldId="258"/>
            <ac:graphicFrameMk id="16" creationId="{00000000-0000-0000-0000-000000000000}"/>
          </ac:graphicFrameMkLst>
        </pc:graphicFrameChg>
      </pc:sldChg>
      <pc:sldChg chg="modSp mod addCm delCm modCm">
        <pc:chgData name="Arcadia Addams" userId="40eb9cdf-d931-43d3-bc7e-6fcc59931ff4" providerId="ADAL" clId="{8A6E510F-77FF-47C0-9FD6-BC3A1F37E6B0}" dt="2023-07-11T03:28:53.089" v="215" actId="20577"/>
        <pc:sldMkLst>
          <pc:docMk/>
          <pc:sldMk cId="505400022" sldId="264"/>
        </pc:sldMkLst>
        <pc:spChg chg="mod">
          <ac:chgData name="Arcadia Addams" userId="40eb9cdf-d931-43d3-bc7e-6fcc59931ff4" providerId="ADAL" clId="{8A6E510F-77FF-47C0-9FD6-BC3A1F37E6B0}" dt="2023-07-11T03:28:53.089" v="215" actId="20577"/>
          <ac:spMkLst>
            <pc:docMk/>
            <pc:sldMk cId="505400022" sldId="264"/>
            <ac:spMk id="3" creationId="{00000000-0000-0000-0000-000000000000}"/>
          </ac:spMkLst>
        </pc:spChg>
      </pc:sldChg>
      <pc:sldChg chg="modSp mod delCm">
        <pc:chgData name="Arcadia Addams" userId="40eb9cdf-d931-43d3-bc7e-6fcc59931ff4" providerId="ADAL" clId="{8A6E510F-77FF-47C0-9FD6-BC3A1F37E6B0}" dt="2023-07-11T03:21:02.874" v="4" actId="6549"/>
        <pc:sldMkLst>
          <pc:docMk/>
          <pc:sldMk cId="465839127" sldId="266"/>
        </pc:sldMkLst>
        <pc:spChg chg="mod">
          <ac:chgData name="Arcadia Addams" userId="40eb9cdf-d931-43d3-bc7e-6fcc59931ff4" providerId="ADAL" clId="{8A6E510F-77FF-47C0-9FD6-BC3A1F37E6B0}" dt="2023-07-11T03:21:02.874" v="4" actId="6549"/>
          <ac:spMkLst>
            <pc:docMk/>
            <pc:sldMk cId="465839127" sldId="266"/>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91C3ED0A-151E-47B6-9453-AC675BE8D882}" type="datetimeFigureOut">
              <a:rPr lang="en-AU" smtClean="0"/>
              <a:t>11/07/2023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6BDEEE6-B2C4-44E2-B050-7F9831DBE30E}" type="slidenum">
              <a:rPr lang="en-AU" smtClean="0"/>
              <a:t>‹#›</a:t>
            </a:fld>
            <a:endParaRPr lang="en-AU"/>
          </a:p>
        </p:txBody>
      </p:sp>
    </p:spTree>
    <p:extLst>
      <p:ext uri="{BB962C8B-B14F-4D97-AF65-F5344CB8AC3E}">
        <p14:creationId xmlns:p14="http://schemas.microsoft.com/office/powerpoint/2010/main" val="2535757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1C3ED0A-151E-47B6-9453-AC675BE8D882}" type="datetimeFigureOut">
              <a:rPr lang="en-AU" smtClean="0"/>
              <a:t>11/07/2023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6BDEEE6-B2C4-44E2-B050-7F9831DBE30E}" type="slidenum">
              <a:rPr lang="en-AU" smtClean="0"/>
              <a:t>‹#›</a:t>
            </a:fld>
            <a:endParaRPr lang="en-AU"/>
          </a:p>
        </p:txBody>
      </p:sp>
    </p:spTree>
    <p:extLst>
      <p:ext uri="{BB962C8B-B14F-4D97-AF65-F5344CB8AC3E}">
        <p14:creationId xmlns:p14="http://schemas.microsoft.com/office/powerpoint/2010/main" val="3313173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1C3ED0A-151E-47B6-9453-AC675BE8D882}" type="datetimeFigureOut">
              <a:rPr lang="en-AU" smtClean="0"/>
              <a:t>11/07/2023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6BDEEE6-B2C4-44E2-B050-7F9831DBE30E}" type="slidenum">
              <a:rPr lang="en-AU" smtClean="0"/>
              <a:t>‹#›</a:t>
            </a:fld>
            <a:endParaRPr lang="en-AU"/>
          </a:p>
        </p:txBody>
      </p:sp>
    </p:spTree>
    <p:extLst>
      <p:ext uri="{BB962C8B-B14F-4D97-AF65-F5344CB8AC3E}">
        <p14:creationId xmlns:p14="http://schemas.microsoft.com/office/powerpoint/2010/main" val="1890195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1C3ED0A-151E-47B6-9453-AC675BE8D882}" type="datetimeFigureOut">
              <a:rPr lang="en-AU" smtClean="0"/>
              <a:t>11/07/2023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6BDEEE6-B2C4-44E2-B050-7F9831DBE30E}" type="slidenum">
              <a:rPr lang="en-AU" smtClean="0"/>
              <a:t>‹#›</a:t>
            </a:fld>
            <a:endParaRPr lang="en-AU"/>
          </a:p>
        </p:txBody>
      </p:sp>
    </p:spTree>
    <p:extLst>
      <p:ext uri="{BB962C8B-B14F-4D97-AF65-F5344CB8AC3E}">
        <p14:creationId xmlns:p14="http://schemas.microsoft.com/office/powerpoint/2010/main" val="2535633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1C3ED0A-151E-47B6-9453-AC675BE8D882}" type="datetimeFigureOut">
              <a:rPr lang="en-AU" smtClean="0"/>
              <a:t>11/07/2023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6BDEEE6-B2C4-44E2-B050-7F9831DBE30E}" type="slidenum">
              <a:rPr lang="en-AU" smtClean="0"/>
              <a:t>‹#›</a:t>
            </a:fld>
            <a:endParaRPr lang="en-AU"/>
          </a:p>
        </p:txBody>
      </p:sp>
    </p:spTree>
    <p:extLst>
      <p:ext uri="{BB962C8B-B14F-4D97-AF65-F5344CB8AC3E}">
        <p14:creationId xmlns:p14="http://schemas.microsoft.com/office/powerpoint/2010/main" val="305534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91C3ED0A-151E-47B6-9453-AC675BE8D882}" type="datetimeFigureOut">
              <a:rPr lang="en-AU" smtClean="0"/>
              <a:t>11/07/2023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6BDEEE6-B2C4-44E2-B050-7F9831DBE30E}" type="slidenum">
              <a:rPr lang="en-AU" smtClean="0"/>
              <a:t>‹#›</a:t>
            </a:fld>
            <a:endParaRPr lang="en-AU"/>
          </a:p>
        </p:txBody>
      </p:sp>
    </p:spTree>
    <p:extLst>
      <p:ext uri="{BB962C8B-B14F-4D97-AF65-F5344CB8AC3E}">
        <p14:creationId xmlns:p14="http://schemas.microsoft.com/office/powerpoint/2010/main" val="364728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1C3ED0A-151E-47B6-9453-AC675BE8D882}" type="datetimeFigureOut">
              <a:rPr lang="en-AU" smtClean="0"/>
              <a:t>11/07/2023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6BDEEE6-B2C4-44E2-B050-7F9831DBE30E}" type="slidenum">
              <a:rPr lang="en-AU" smtClean="0"/>
              <a:t>‹#›</a:t>
            </a:fld>
            <a:endParaRPr lang="en-AU"/>
          </a:p>
        </p:txBody>
      </p:sp>
    </p:spTree>
    <p:extLst>
      <p:ext uri="{BB962C8B-B14F-4D97-AF65-F5344CB8AC3E}">
        <p14:creationId xmlns:p14="http://schemas.microsoft.com/office/powerpoint/2010/main" val="1034936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91C3ED0A-151E-47B6-9453-AC675BE8D882}" type="datetimeFigureOut">
              <a:rPr lang="en-AU" smtClean="0"/>
              <a:t>11/07/2023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6BDEEE6-B2C4-44E2-B050-7F9831DBE30E}" type="slidenum">
              <a:rPr lang="en-AU" smtClean="0"/>
              <a:t>‹#›</a:t>
            </a:fld>
            <a:endParaRPr lang="en-AU"/>
          </a:p>
        </p:txBody>
      </p:sp>
    </p:spTree>
    <p:extLst>
      <p:ext uri="{BB962C8B-B14F-4D97-AF65-F5344CB8AC3E}">
        <p14:creationId xmlns:p14="http://schemas.microsoft.com/office/powerpoint/2010/main" val="2026790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C3ED0A-151E-47B6-9453-AC675BE8D882}" type="datetimeFigureOut">
              <a:rPr lang="en-AU" smtClean="0"/>
              <a:t>11/07/2023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6BDEEE6-B2C4-44E2-B050-7F9831DBE30E}" type="slidenum">
              <a:rPr lang="en-AU" smtClean="0"/>
              <a:t>‹#›</a:t>
            </a:fld>
            <a:endParaRPr lang="en-AU"/>
          </a:p>
        </p:txBody>
      </p:sp>
    </p:spTree>
    <p:extLst>
      <p:ext uri="{BB962C8B-B14F-4D97-AF65-F5344CB8AC3E}">
        <p14:creationId xmlns:p14="http://schemas.microsoft.com/office/powerpoint/2010/main" val="1571173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1C3ED0A-151E-47B6-9453-AC675BE8D882}" type="datetimeFigureOut">
              <a:rPr lang="en-AU" smtClean="0"/>
              <a:t>11/07/2023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6BDEEE6-B2C4-44E2-B050-7F9831DBE30E}" type="slidenum">
              <a:rPr lang="en-AU" smtClean="0"/>
              <a:t>‹#›</a:t>
            </a:fld>
            <a:endParaRPr lang="en-AU"/>
          </a:p>
        </p:txBody>
      </p:sp>
    </p:spTree>
    <p:extLst>
      <p:ext uri="{BB962C8B-B14F-4D97-AF65-F5344CB8AC3E}">
        <p14:creationId xmlns:p14="http://schemas.microsoft.com/office/powerpoint/2010/main" val="1904808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1C3ED0A-151E-47B6-9453-AC675BE8D882}" type="datetimeFigureOut">
              <a:rPr lang="en-AU" smtClean="0"/>
              <a:t>11/07/2023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6BDEEE6-B2C4-44E2-B050-7F9831DBE30E}" type="slidenum">
              <a:rPr lang="en-AU" smtClean="0"/>
              <a:t>‹#›</a:t>
            </a:fld>
            <a:endParaRPr lang="en-AU"/>
          </a:p>
        </p:txBody>
      </p:sp>
    </p:spTree>
    <p:extLst>
      <p:ext uri="{BB962C8B-B14F-4D97-AF65-F5344CB8AC3E}">
        <p14:creationId xmlns:p14="http://schemas.microsoft.com/office/powerpoint/2010/main" val="2836714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C3ED0A-151E-47B6-9453-AC675BE8D882}" type="datetimeFigureOut">
              <a:rPr lang="en-AU" smtClean="0"/>
              <a:t>11/07/2023</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BDEEE6-B2C4-44E2-B050-7F9831DBE30E}" type="slidenum">
              <a:rPr lang="en-AU" smtClean="0"/>
              <a:t>‹#›</a:t>
            </a:fld>
            <a:endParaRPr lang="en-AU"/>
          </a:p>
        </p:txBody>
      </p:sp>
    </p:spTree>
    <p:extLst>
      <p:ext uri="{BB962C8B-B14F-4D97-AF65-F5344CB8AC3E}">
        <p14:creationId xmlns:p14="http://schemas.microsoft.com/office/powerpoint/2010/main" val="1771679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abs.gov.au/statistics/economy/business-indicators/counts-australian-businesses-including-entries-and-exits/latest-releas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smallbusiness.nsw.gov.au/contac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dirty="0"/>
              <a:t>A Guide to the Local Procurement Maturity Model</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21804" y="5110649"/>
            <a:ext cx="4660392" cy="1648968"/>
          </a:xfrm>
          <a:prstGeom prst="rect">
            <a:avLst/>
          </a:prstGeom>
        </p:spPr>
      </p:pic>
    </p:spTree>
    <p:extLst>
      <p:ext uri="{BB962C8B-B14F-4D97-AF65-F5344CB8AC3E}">
        <p14:creationId xmlns:p14="http://schemas.microsoft.com/office/powerpoint/2010/main" val="2993735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000" dirty="0"/>
              <a:t>What information do Councils need to collect?</a:t>
            </a:r>
          </a:p>
        </p:txBody>
      </p:sp>
      <p:graphicFrame>
        <p:nvGraphicFramePr>
          <p:cNvPr id="16" name="Content Placeholder 15"/>
          <p:cNvGraphicFramePr>
            <a:graphicFrameLocks noGrp="1"/>
          </p:cNvGraphicFramePr>
          <p:nvPr>
            <p:ph idx="1"/>
            <p:extLst>
              <p:ext uri="{D42A27DB-BD31-4B8C-83A1-F6EECF244321}">
                <p14:modId xmlns:p14="http://schemas.microsoft.com/office/powerpoint/2010/main" val="39459779"/>
              </p:ext>
            </p:extLst>
          </p:nvPr>
        </p:nvGraphicFramePr>
        <p:xfrm>
          <a:off x="883920" y="1464943"/>
          <a:ext cx="10515600" cy="4600814"/>
        </p:xfrm>
        <a:graphic>
          <a:graphicData uri="http://schemas.openxmlformats.org/drawingml/2006/table">
            <a:tbl>
              <a:tblPr firstRow="1" bandRow="1">
                <a:tableStyleId>{5C22544A-7EE6-4342-B048-85BDC9FD1C3A}</a:tableStyleId>
              </a:tblPr>
              <a:tblGrid>
                <a:gridCol w="3067594">
                  <a:extLst>
                    <a:ext uri="{9D8B030D-6E8A-4147-A177-3AD203B41FA5}">
                      <a16:colId xmlns:a16="http://schemas.microsoft.com/office/drawing/2014/main" val="3131765506"/>
                    </a:ext>
                  </a:extLst>
                </a:gridCol>
                <a:gridCol w="7448006">
                  <a:extLst>
                    <a:ext uri="{9D8B030D-6E8A-4147-A177-3AD203B41FA5}">
                      <a16:colId xmlns:a16="http://schemas.microsoft.com/office/drawing/2014/main" val="502966080"/>
                    </a:ext>
                  </a:extLst>
                </a:gridCol>
              </a:tblGrid>
              <a:tr h="456962">
                <a:tc>
                  <a:txBody>
                    <a:bodyPr/>
                    <a:lstStyle/>
                    <a:p>
                      <a:r>
                        <a:rPr lang="en-AU" dirty="0"/>
                        <a:t>Information</a:t>
                      </a:r>
                    </a:p>
                  </a:txBody>
                  <a:tcPr/>
                </a:tc>
                <a:tc>
                  <a:txBody>
                    <a:bodyPr/>
                    <a:lstStyle/>
                    <a:p>
                      <a:r>
                        <a:rPr lang="en-AU" dirty="0"/>
                        <a:t>Source</a:t>
                      </a:r>
                    </a:p>
                  </a:txBody>
                  <a:tcPr/>
                </a:tc>
                <a:extLst>
                  <a:ext uri="{0D108BD9-81ED-4DB2-BD59-A6C34878D82A}">
                    <a16:rowId xmlns:a16="http://schemas.microsoft.com/office/drawing/2014/main" val="3763827516"/>
                  </a:ext>
                </a:extLst>
              </a:tr>
              <a:tr h="456962">
                <a:tc>
                  <a:txBody>
                    <a:bodyPr/>
                    <a:lstStyle/>
                    <a:p>
                      <a:r>
                        <a:rPr lang="en-AU" dirty="0"/>
                        <a:t>Number of employees</a:t>
                      </a:r>
                    </a:p>
                  </a:txBody>
                  <a:tcPr/>
                </a:tc>
                <a:tc>
                  <a:txBody>
                    <a:bodyPr/>
                    <a:lstStyle/>
                    <a:p>
                      <a:r>
                        <a:rPr lang="en-AU" sz="1400" dirty="0"/>
                        <a:t>How</a:t>
                      </a:r>
                      <a:r>
                        <a:rPr lang="en-AU" sz="1400" baseline="0" dirty="0"/>
                        <a:t> many people does your business employ?</a:t>
                      </a:r>
                      <a:endParaRPr lang="en-AU" sz="1400" dirty="0"/>
                    </a:p>
                  </a:txBody>
                  <a:tcPr/>
                </a:tc>
                <a:extLst>
                  <a:ext uri="{0D108BD9-81ED-4DB2-BD59-A6C34878D82A}">
                    <a16:rowId xmlns:a16="http://schemas.microsoft.com/office/drawing/2014/main" val="3857737895"/>
                  </a:ext>
                </a:extLst>
              </a:tr>
              <a:tr h="456962">
                <a:tc>
                  <a:txBody>
                    <a:bodyPr/>
                    <a:lstStyle/>
                    <a:p>
                      <a:r>
                        <a:rPr lang="en-AU" dirty="0"/>
                        <a:t>Location </a:t>
                      </a:r>
                    </a:p>
                  </a:txBody>
                  <a:tcPr/>
                </a:tc>
                <a:tc>
                  <a:txBody>
                    <a:bodyPr/>
                    <a:lstStyle/>
                    <a:p>
                      <a:r>
                        <a:rPr lang="en-AU" sz="1400" dirty="0"/>
                        <a:t>Registered business address and/or operating address</a:t>
                      </a:r>
                    </a:p>
                  </a:txBody>
                  <a:tcPr/>
                </a:tc>
                <a:extLst>
                  <a:ext uri="{0D108BD9-81ED-4DB2-BD59-A6C34878D82A}">
                    <a16:rowId xmlns:a16="http://schemas.microsoft.com/office/drawing/2014/main" val="1279279630"/>
                  </a:ext>
                </a:extLst>
              </a:tr>
              <a:tr h="456962">
                <a:tc>
                  <a:txBody>
                    <a:bodyPr/>
                    <a:lstStyle/>
                    <a:p>
                      <a:r>
                        <a:rPr lang="en-AU" dirty="0"/>
                        <a:t>Business identifier</a:t>
                      </a:r>
                    </a:p>
                  </a:txBody>
                  <a:tcPr/>
                </a:tc>
                <a:tc>
                  <a:txBody>
                    <a:bodyPr/>
                    <a:lstStyle/>
                    <a:p>
                      <a:r>
                        <a:rPr lang="en-AU" sz="1400" dirty="0"/>
                        <a:t>ABN Register</a:t>
                      </a:r>
                    </a:p>
                  </a:txBody>
                  <a:tcPr/>
                </a:tc>
                <a:extLst>
                  <a:ext uri="{0D108BD9-81ED-4DB2-BD59-A6C34878D82A}">
                    <a16:rowId xmlns:a16="http://schemas.microsoft.com/office/drawing/2014/main" val="1233985179"/>
                  </a:ext>
                </a:extLst>
              </a:tr>
              <a:tr h="456962">
                <a:tc>
                  <a:txBody>
                    <a:bodyPr/>
                    <a:lstStyle/>
                    <a:p>
                      <a:r>
                        <a:rPr lang="en-AU" dirty="0"/>
                        <a:t>Spend</a:t>
                      </a:r>
                    </a:p>
                  </a:txBody>
                  <a:tcPr/>
                </a:tc>
                <a:tc>
                  <a:txBody>
                    <a:bodyPr/>
                    <a:lstStyle/>
                    <a:p>
                      <a:r>
                        <a:rPr lang="en-AU" sz="1400" dirty="0"/>
                        <a:t>Amount spent on goods and services</a:t>
                      </a:r>
                    </a:p>
                  </a:txBody>
                  <a:tcPr/>
                </a:tc>
                <a:extLst>
                  <a:ext uri="{0D108BD9-81ED-4DB2-BD59-A6C34878D82A}">
                    <a16:rowId xmlns:a16="http://schemas.microsoft.com/office/drawing/2014/main" val="304934533"/>
                  </a:ext>
                </a:extLst>
              </a:tr>
              <a:tr h="456962">
                <a:tc>
                  <a:txBody>
                    <a:bodyPr/>
                    <a:lstStyle/>
                    <a:p>
                      <a:r>
                        <a:rPr lang="en-AU" dirty="0"/>
                        <a:t>Awarded contracts</a:t>
                      </a:r>
                    </a:p>
                  </a:txBody>
                  <a:tcPr/>
                </a:tc>
                <a:tc>
                  <a:txBody>
                    <a:bodyPr/>
                    <a:lstStyle/>
                    <a:p>
                      <a:r>
                        <a:rPr lang="en-AU" sz="1400" dirty="0"/>
                        <a:t>A list showing the business who won the contract</a:t>
                      </a:r>
                    </a:p>
                  </a:txBody>
                  <a:tcPr/>
                </a:tc>
                <a:extLst>
                  <a:ext uri="{0D108BD9-81ED-4DB2-BD59-A6C34878D82A}">
                    <a16:rowId xmlns:a16="http://schemas.microsoft.com/office/drawing/2014/main" val="3112105303"/>
                  </a:ext>
                </a:extLst>
              </a:tr>
              <a:tr h="456962">
                <a:tc>
                  <a:txBody>
                    <a:bodyPr/>
                    <a:lstStyle/>
                    <a:p>
                      <a:r>
                        <a:rPr lang="en-AU" dirty="0"/>
                        <a:t>Supplier/ prequalification list</a:t>
                      </a:r>
                    </a:p>
                  </a:txBody>
                  <a:tcPr/>
                </a:tc>
                <a:tc>
                  <a:txBody>
                    <a:bodyPr/>
                    <a:lstStyle/>
                    <a:p>
                      <a:r>
                        <a:rPr lang="en-AU" sz="1400" dirty="0"/>
                        <a:t>An</a:t>
                      </a:r>
                      <a:r>
                        <a:rPr lang="en-AU" sz="1400" baseline="0" dirty="0"/>
                        <a:t> indication if the business awarded the contract is on a supplier list or pre-qualification scheme</a:t>
                      </a:r>
                      <a:endParaRPr lang="en-AU" sz="1400" dirty="0"/>
                    </a:p>
                  </a:txBody>
                  <a:tcPr/>
                </a:tc>
                <a:extLst>
                  <a:ext uri="{0D108BD9-81ED-4DB2-BD59-A6C34878D82A}">
                    <a16:rowId xmlns:a16="http://schemas.microsoft.com/office/drawing/2014/main" val="2964901604"/>
                  </a:ext>
                </a:extLst>
              </a:tr>
              <a:tr h="152321">
                <a:tc>
                  <a:txBody>
                    <a:bodyPr/>
                    <a:lstStyle/>
                    <a:p>
                      <a:pPr marL="0" algn="l" defTabSz="914400" rtl="0" eaLnBrk="1" latinLnBrk="0" hangingPunct="1"/>
                      <a:r>
                        <a:rPr lang="en-AU" sz="1800" b="1" kern="1200" dirty="0">
                          <a:solidFill>
                            <a:srgbClr val="00B0F0"/>
                          </a:solidFill>
                          <a:latin typeface="+mn-lt"/>
                          <a:ea typeface="+mn-ea"/>
                          <a:cs typeface="+mn-cs"/>
                        </a:rPr>
                        <a:t>Useful statistical information</a:t>
                      </a:r>
                    </a:p>
                  </a:txBody>
                  <a:tcPr>
                    <a:solidFill>
                      <a:schemeClr val="accent2">
                        <a:lumMod val="40000"/>
                        <a:lumOff val="60000"/>
                      </a:schemeClr>
                    </a:solidFill>
                  </a:tcPr>
                </a:tc>
                <a:tc>
                  <a:txBody>
                    <a:bodyPr/>
                    <a:lstStyle/>
                    <a:p>
                      <a:pPr marL="0" algn="l" defTabSz="914400" rtl="0" eaLnBrk="1" latinLnBrk="0" hangingPunct="1"/>
                      <a:r>
                        <a:rPr lang="en-AU" sz="1800" b="1" kern="1200" dirty="0">
                          <a:solidFill>
                            <a:srgbClr val="00B0F0"/>
                          </a:solidFill>
                          <a:latin typeface="+mn-lt"/>
                          <a:ea typeface="+mn-ea"/>
                          <a:cs typeface="+mn-cs"/>
                        </a:rPr>
                        <a:t>Source</a:t>
                      </a:r>
                    </a:p>
                  </a:txBody>
                  <a:tcPr>
                    <a:solidFill>
                      <a:schemeClr val="accent2">
                        <a:lumMod val="40000"/>
                        <a:lumOff val="60000"/>
                      </a:schemeClr>
                    </a:solidFill>
                  </a:tcPr>
                </a:tc>
                <a:extLst>
                  <a:ext uri="{0D108BD9-81ED-4DB2-BD59-A6C34878D82A}">
                    <a16:rowId xmlns:a16="http://schemas.microsoft.com/office/drawing/2014/main" val="61575415"/>
                  </a:ext>
                </a:extLst>
              </a:tr>
              <a:tr h="213439">
                <a:tc>
                  <a:txBody>
                    <a:bodyPr/>
                    <a:lstStyle/>
                    <a:p>
                      <a:r>
                        <a:rPr lang="en-AU" sz="1400" dirty="0">
                          <a:solidFill>
                            <a:schemeClr val="tx1"/>
                          </a:solidFill>
                        </a:rPr>
                        <a:t>Number of Small businesses in LGA</a:t>
                      </a:r>
                    </a:p>
                  </a:txBody>
                  <a:tcPr>
                    <a:solidFill>
                      <a:schemeClr val="accent2">
                        <a:lumMod val="40000"/>
                        <a:lumOff val="60000"/>
                      </a:schemeClr>
                    </a:solidFill>
                  </a:tcPr>
                </a:tc>
                <a:tc>
                  <a:txBody>
                    <a:bodyPr/>
                    <a:lstStyle/>
                    <a:p>
                      <a:r>
                        <a:rPr lang="en-AU" sz="1400" kern="1200" dirty="0">
                          <a:solidFill>
                            <a:schemeClr val="dk1"/>
                          </a:solidFill>
                          <a:effectLst/>
                          <a:latin typeface="+mn-lt"/>
                          <a:ea typeface="+mn-ea"/>
                          <a:cs typeface="+mn-cs"/>
                        </a:rPr>
                        <a:t>Counts of Australian</a:t>
                      </a:r>
                      <a:r>
                        <a:rPr lang="en-AU" sz="1400" kern="1200" baseline="0" dirty="0">
                          <a:solidFill>
                            <a:schemeClr val="dk1"/>
                          </a:solidFill>
                          <a:effectLst/>
                          <a:latin typeface="+mn-lt"/>
                          <a:ea typeface="+mn-ea"/>
                          <a:cs typeface="+mn-cs"/>
                        </a:rPr>
                        <a:t> </a:t>
                      </a:r>
                      <a:r>
                        <a:rPr lang="en-AU" sz="1400" kern="1200" dirty="0">
                          <a:solidFill>
                            <a:schemeClr val="dk1"/>
                          </a:solidFill>
                          <a:effectLst/>
                          <a:latin typeface="+mn-lt"/>
                          <a:ea typeface="+mn-ea"/>
                          <a:cs typeface="+mn-cs"/>
                        </a:rPr>
                        <a:t>Businesses:</a:t>
                      </a:r>
                    </a:p>
                    <a:p>
                      <a:r>
                        <a:rPr lang="en-AU" sz="1400" u="sng" kern="1200" dirty="0">
                          <a:solidFill>
                            <a:schemeClr val="dk1"/>
                          </a:solidFill>
                          <a:effectLst/>
                          <a:latin typeface="+mn-lt"/>
                          <a:ea typeface="+mn-ea"/>
                          <a:cs typeface="+mn-cs"/>
                          <a:hlinkClick r:id="rId2"/>
                        </a:rPr>
                        <a:t>abs.gov.au/statistics/economy/business-indicators/counts-</a:t>
                      </a:r>
                      <a:r>
                        <a:rPr lang="en-AU" sz="1400" u="sng" kern="1200" dirty="0" err="1">
                          <a:solidFill>
                            <a:schemeClr val="dk1"/>
                          </a:solidFill>
                          <a:effectLst/>
                          <a:latin typeface="+mn-lt"/>
                          <a:ea typeface="+mn-ea"/>
                          <a:cs typeface="+mn-cs"/>
                          <a:hlinkClick r:id="rId2"/>
                        </a:rPr>
                        <a:t>australian</a:t>
                      </a:r>
                      <a:r>
                        <a:rPr lang="en-AU" sz="1400" u="sng" kern="1200" dirty="0">
                          <a:solidFill>
                            <a:schemeClr val="dk1"/>
                          </a:solidFill>
                          <a:effectLst/>
                          <a:latin typeface="+mn-lt"/>
                          <a:ea typeface="+mn-ea"/>
                          <a:cs typeface="+mn-cs"/>
                          <a:hlinkClick r:id="rId2"/>
                        </a:rPr>
                        <a:t>-businesses-including-entries-and-exits/latest-release</a:t>
                      </a:r>
                      <a:endParaRPr lang="en-AU" sz="1400" u="sng" kern="1200" dirty="0">
                        <a:solidFill>
                          <a:schemeClr val="dk1"/>
                        </a:solidFill>
                        <a:effectLst/>
                        <a:latin typeface="+mn-lt"/>
                        <a:ea typeface="+mn-ea"/>
                        <a:cs typeface="+mn-cs"/>
                      </a:endParaRPr>
                    </a:p>
                  </a:txBody>
                  <a:tcPr>
                    <a:solidFill>
                      <a:schemeClr val="accent2">
                        <a:lumMod val="40000"/>
                        <a:lumOff val="60000"/>
                      </a:schemeClr>
                    </a:solidFill>
                  </a:tcPr>
                </a:tc>
                <a:extLst>
                  <a:ext uri="{0D108BD9-81ED-4DB2-BD59-A6C34878D82A}">
                    <a16:rowId xmlns:a16="http://schemas.microsoft.com/office/drawing/2014/main" val="174337530"/>
                  </a:ext>
                </a:extLst>
              </a:tr>
              <a:tr h="152321">
                <a:tc>
                  <a:txBody>
                    <a:bodyPr/>
                    <a:lstStyle/>
                    <a:p>
                      <a:r>
                        <a:rPr lang="en-AU" sz="1400" dirty="0"/>
                        <a:t>Small businesses by industry in LGA</a:t>
                      </a:r>
                    </a:p>
                  </a:txBody>
                  <a:tcPr>
                    <a:solidFill>
                      <a:schemeClr val="accent2">
                        <a:lumMod val="40000"/>
                        <a:lumOff val="60000"/>
                      </a:schemeClr>
                    </a:solidFill>
                  </a:tcPr>
                </a:tc>
                <a:tc>
                  <a:txBody>
                    <a:bodyPr/>
                    <a:lstStyle/>
                    <a:p>
                      <a:r>
                        <a:rPr lang="en-AU" sz="1400" dirty="0"/>
                        <a:t>As above</a:t>
                      </a:r>
                    </a:p>
                  </a:txBody>
                  <a:tcPr>
                    <a:solidFill>
                      <a:schemeClr val="accent2">
                        <a:lumMod val="40000"/>
                        <a:lumOff val="60000"/>
                      </a:schemeClr>
                    </a:solidFill>
                  </a:tcPr>
                </a:tc>
                <a:extLst>
                  <a:ext uri="{0D108BD9-81ED-4DB2-BD59-A6C34878D82A}">
                    <a16:rowId xmlns:a16="http://schemas.microsoft.com/office/drawing/2014/main" val="4198567352"/>
                  </a:ext>
                </a:extLst>
              </a:tr>
            </a:tbl>
          </a:graphicData>
        </a:graphic>
      </p:graphicFrame>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81161" y="5845787"/>
            <a:ext cx="2860766" cy="1012213"/>
          </a:xfrm>
          <a:prstGeom prst="rect">
            <a:avLst/>
          </a:prstGeom>
        </p:spPr>
      </p:pic>
    </p:spTree>
    <p:extLst>
      <p:ext uri="{BB962C8B-B14F-4D97-AF65-F5344CB8AC3E}">
        <p14:creationId xmlns:p14="http://schemas.microsoft.com/office/powerpoint/2010/main" val="2650425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Further information</a:t>
            </a:r>
          </a:p>
        </p:txBody>
      </p:sp>
      <p:sp>
        <p:nvSpPr>
          <p:cNvPr id="3" name="Content Placeholder 2"/>
          <p:cNvSpPr>
            <a:spLocks noGrp="1"/>
          </p:cNvSpPr>
          <p:nvPr>
            <p:ph idx="1"/>
          </p:nvPr>
        </p:nvSpPr>
        <p:spPr/>
        <p:txBody>
          <a:bodyPr/>
          <a:lstStyle/>
          <a:p>
            <a:r>
              <a:rPr lang="en-AU" dirty="0"/>
              <a:t>We welcome your feedback</a:t>
            </a:r>
          </a:p>
          <a:p>
            <a:r>
              <a:rPr lang="en-AU" dirty="0"/>
              <a:t>Contact the NSW Small Business Commission on 1300 795 534 or via </a:t>
            </a:r>
            <a:r>
              <a:rPr lang="en-AU" dirty="0">
                <a:hlinkClick r:id="rId2"/>
              </a:rPr>
              <a:t>smallbusiness.nsw.gov.au/contact </a:t>
            </a:r>
            <a:endParaRPr lang="en-AU" dirty="0"/>
          </a:p>
          <a:p>
            <a:r>
              <a:rPr lang="en-AU" dirty="0"/>
              <a:t>Your Service NSW Council Relationship Manager may also be able to assist with </a:t>
            </a:r>
            <a:r>
              <a:rPr lang="en-AU"/>
              <a:t>specific enquiries</a:t>
            </a:r>
            <a:endParaRPr lang="en-AU" dirty="0"/>
          </a:p>
          <a:p>
            <a:pPr marL="0" indent="0">
              <a:buNone/>
            </a:pPr>
            <a:endParaRPr lang="en-AU"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5311" y="5563245"/>
            <a:ext cx="3469035" cy="1227435"/>
          </a:xfrm>
          <a:prstGeom prst="rect">
            <a:avLst/>
          </a:prstGeom>
        </p:spPr>
      </p:pic>
    </p:spTree>
    <p:extLst>
      <p:ext uri="{BB962C8B-B14F-4D97-AF65-F5344CB8AC3E}">
        <p14:creationId xmlns:p14="http://schemas.microsoft.com/office/powerpoint/2010/main" val="505400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000" dirty="0"/>
              <a:t>The Maturity Model</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376301" y="5812226"/>
            <a:ext cx="2752562" cy="973928"/>
          </a:xfrm>
        </p:spPr>
      </p:pic>
      <p:sp>
        <p:nvSpPr>
          <p:cNvPr id="6" name="TextBox 5"/>
          <p:cNvSpPr txBox="1"/>
          <p:nvPr/>
        </p:nvSpPr>
        <p:spPr>
          <a:xfrm>
            <a:off x="838199" y="1534886"/>
            <a:ext cx="3668487" cy="4801314"/>
          </a:xfrm>
          <a:prstGeom prst="rect">
            <a:avLst/>
          </a:prstGeom>
          <a:noFill/>
        </p:spPr>
        <p:txBody>
          <a:bodyPr wrap="square" rtlCol="0">
            <a:spAutoFit/>
          </a:bodyPr>
          <a:lstStyle/>
          <a:p>
            <a:pPr marL="285750" indent="-285750">
              <a:buFont typeface="Wingdings" panose="05000000000000000000" pitchFamily="2" charset="2"/>
              <a:buChar char="ü"/>
            </a:pPr>
            <a:endParaRPr lang="en-AU" dirty="0"/>
          </a:p>
          <a:p>
            <a:pPr marL="285750" indent="-285750">
              <a:buFont typeface="Wingdings" panose="05000000000000000000" pitchFamily="2" charset="2"/>
              <a:buChar char="ü"/>
            </a:pPr>
            <a:r>
              <a:rPr lang="en-AU" dirty="0"/>
              <a:t>A </a:t>
            </a:r>
            <a:r>
              <a:rPr lang="en-AU" i="1" dirty="0"/>
              <a:t>voluntary</a:t>
            </a:r>
            <a:r>
              <a:rPr lang="en-AU" dirty="0"/>
              <a:t> framework </a:t>
            </a:r>
          </a:p>
          <a:p>
            <a:pPr marL="285750" indent="-285750">
              <a:buFont typeface="Wingdings" panose="05000000000000000000" pitchFamily="2" charset="2"/>
              <a:buChar char="ü"/>
            </a:pPr>
            <a:r>
              <a:rPr lang="en-AU" dirty="0"/>
              <a:t>It is a tool that allows each Council to self assess their current position on local procurement from small businesses</a:t>
            </a:r>
          </a:p>
          <a:p>
            <a:pPr marL="285750" indent="-285750">
              <a:buFont typeface="Wingdings" panose="05000000000000000000" pitchFamily="2" charset="2"/>
              <a:buChar char="ü"/>
            </a:pPr>
            <a:r>
              <a:rPr lang="en-AU" dirty="0"/>
              <a:t>The maturity model is a suggested pathway for improving procurement from local small businesses (a 6 by 4 matrix).</a:t>
            </a:r>
          </a:p>
          <a:p>
            <a:pPr marL="285750" indent="-285750">
              <a:buFont typeface="Wingdings" panose="05000000000000000000" pitchFamily="2" charset="2"/>
              <a:buChar char="ü"/>
            </a:pPr>
            <a:r>
              <a:rPr lang="en-AU" b="1" dirty="0"/>
              <a:t>There are 6 maturity levels with 4 grades</a:t>
            </a:r>
          </a:p>
          <a:p>
            <a:pPr lvl="1"/>
            <a:r>
              <a:rPr lang="en-AU" dirty="0"/>
              <a:t>0=not considered yet</a:t>
            </a:r>
          </a:p>
          <a:p>
            <a:pPr lvl="1"/>
            <a:r>
              <a:rPr lang="en-AU" dirty="0"/>
              <a:t>1=under development</a:t>
            </a:r>
          </a:p>
          <a:p>
            <a:pPr lvl="1"/>
            <a:r>
              <a:rPr lang="en-AU" dirty="0"/>
              <a:t>2=completed</a:t>
            </a:r>
          </a:p>
          <a:p>
            <a:pPr lvl="1"/>
            <a:r>
              <a:rPr lang="en-AU" dirty="0"/>
              <a:t>3=optimised</a:t>
            </a:r>
          </a:p>
          <a:p>
            <a:endParaRPr lang="en-AU" dirty="0"/>
          </a:p>
        </p:txBody>
      </p:sp>
      <p:graphicFrame>
        <p:nvGraphicFramePr>
          <p:cNvPr id="8" name="Table 7"/>
          <p:cNvGraphicFramePr>
            <a:graphicFrameLocks noGrp="1"/>
          </p:cNvGraphicFramePr>
          <p:nvPr>
            <p:extLst>
              <p:ext uri="{D42A27DB-BD31-4B8C-83A1-F6EECF244321}">
                <p14:modId xmlns:p14="http://schemas.microsoft.com/office/powerpoint/2010/main" val="2470306241"/>
              </p:ext>
            </p:extLst>
          </p:nvPr>
        </p:nvGraphicFramePr>
        <p:xfrm>
          <a:off x="4963887" y="1690688"/>
          <a:ext cx="6063342" cy="3108960"/>
        </p:xfrm>
        <a:graphic>
          <a:graphicData uri="http://schemas.openxmlformats.org/drawingml/2006/table">
            <a:tbl>
              <a:tblPr firstRow="1" bandRow="1">
                <a:tableStyleId>{5C22544A-7EE6-4342-B048-85BDC9FD1C3A}</a:tableStyleId>
              </a:tblPr>
              <a:tblGrid>
                <a:gridCol w="6063342">
                  <a:extLst>
                    <a:ext uri="{9D8B030D-6E8A-4147-A177-3AD203B41FA5}">
                      <a16:colId xmlns:a16="http://schemas.microsoft.com/office/drawing/2014/main" val="939313637"/>
                    </a:ext>
                  </a:extLst>
                </a:gridCol>
              </a:tblGrid>
              <a:tr h="284911">
                <a:tc>
                  <a:txBody>
                    <a:bodyPr/>
                    <a:lstStyle/>
                    <a:p>
                      <a:r>
                        <a:rPr lang="en-AU" dirty="0"/>
                        <a:t>MATURITY LEVELS</a:t>
                      </a:r>
                    </a:p>
                  </a:txBody>
                  <a:tcPr/>
                </a:tc>
                <a:extLst>
                  <a:ext uri="{0D108BD9-81ED-4DB2-BD59-A6C34878D82A}">
                    <a16:rowId xmlns:a16="http://schemas.microsoft.com/office/drawing/2014/main" val="3253661442"/>
                  </a:ext>
                </a:extLst>
              </a:tr>
              <a:tr h="284911">
                <a:tc>
                  <a:txBody>
                    <a:bodyPr/>
                    <a:lstStyle/>
                    <a:p>
                      <a:r>
                        <a:rPr lang="en-AU" b="1" dirty="0"/>
                        <a:t>A</a:t>
                      </a:r>
                      <a:r>
                        <a:rPr lang="en-AU" dirty="0"/>
                        <a:t>: A local procurement policy</a:t>
                      </a:r>
                    </a:p>
                  </a:txBody>
                  <a:tcPr/>
                </a:tc>
                <a:extLst>
                  <a:ext uri="{0D108BD9-81ED-4DB2-BD59-A6C34878D82A}">
                    <a16:rowId xmlns:a16="http://schemas.microsoft.com/office/drawing/2014/main" val="2459906692"/>
                  </a:ext>
                </a:extLst>
              </a:tr>
              <a:tr h="284911">
                <a:tc>
                  <a:txBody>
                    <a:bodyPr/>
                    <a:lstStyle/>
                    <a:p>
                      <a:r>
                        <a:rPr lang="en-AU" b="1" dirty="0"/>
                        <a:t>B</a:t>
                      </a:r>
                      <a:r>
                        <a:rPr lang="en-AU" dirty="0"/>
                        <a:t>: A small business policy</a:t>
                      </a:r>
                    </a:p>
                  </a:txBody>
                  <a:tcPr/>
                </a:tc>
                <a:extLst>
                  <a:ext uri="{0D108BD9-81ED-4DB2-BD59-A6C34878D82A}">
                    <a16:rowId xmlns:a16="http://schemas.microsoft.com/office/drawing/2014/main" val="24054894"/>
                  </a:ext>
                </a:extLst>
              </a:tr>
              <a:tr h="304722">
                <a:tc>
                  <a:txBody>
                    <a:bodyPr/>
                    <a:lstStyle/>
                    <a:p>
                      <a:r>
                        <a:rPr lang="en-AU" b="1" dirty="0"/>
                        <a:t>C</a:t>
                      </a:r>
                      <a:r>
                        <a:rPr lang="en-AU" dirty="0"/>
                        <a:t>: Number of  local small businesses on supplier lists</a:t>
                      </a:r>
                    </a:p>
                  </a:txBody>
                  <a:tcPr/>
                </a:tc>
                <a:extLst>
                  <a:ext uri="{0D108BD9-81ED-4DB2-BD59-A6C34878D82A}">
                    <a16:rowId xmlns:a16="http://schemas.microsoft.com/office/drawing/2014/main" val="3480443658"/>
                  </a:ext>
                </a:extLst>
              </a:tr>
              <a:tr h="498594">
                <a:tc>
                  <a:txBody>
                    <a:bodyPr/>
                    <a:lstStyle/>
                    <a:p>
                      <a:r>
                        <a:rPr lang="en-AU" b="1" dirty="0"/>
                        <a:t>D</a:t>
                      </a:r>
                      <a:r>
                        <a:rPr lang="en-AU" dirty="0"/>
                        <a:t>: Number of local small businesses awarded at least one contract</a:t>
                      </a:r>
                    </a:p>
                  </a:txBody>
                  <a:tcPr/>
                </a:tc>
                <a:extLst>
                  <a:ext uri="{0D108BD9-81ED-4DB2-BD59-A6C34878D82A}">
                    <a16:rowId xmlns:a16="http://schemas.microsoft.com/office/drawing/2014/main" val="127070587"/>
                  </a:ext>
                </a:extLst>
              </a:tr>
              <a:tr h="284911">
                <a:tc>
                  <a:txBody>
                    <a:bodyPr/>
                    <a:lstStyle/>
                    <a:p>
                      <a:r>
                        <a:rPr lang="en-AU" b="1" dirty="0"/>
                        <a:t>E</a:t>
                      </a:r>
                      <a:r>
                        <a:rPr lang="en-AU" dirty="0"/>
                        <a:t>:</a:t>
                      </a:r>
                      <a:r>
                        <a:rPr lang="en-AU" baseline="0" dirty="0"/>
                        <a:t> </a:t>
                      </a:r>
                      <a:r>
                        <a:rPr lang="en-AU" dirty="0"/>
                        <a:t>Total spend with</a:t>
                      </a:r>
                      <a:r>
                        <a:rPr lang="en-AU" baseline="0" dirty="0"/>
                        <a:t> local small businesses</a:t>
                      </a:r>
                      <a:endParaRPr lang="en-AU" dirty="0"/>
                    </a:p>
                  </a:txBody>
                  <a:tcPr/>
                </a:tc>
                <a:extLst>
                  <a:ext uri="{0D108BD9-81ED-4DB2-BD59-A6C34878D82A}">
                    <a16:rowId xmlns:a16="http://schemas.microsoft.com/office/drawing/2014/main" val="274019117"/>
                  </a:ext>
                </a:extLst>
              </a:tr>
              <a:tr h="498594">
                <a:tc>
                  <a:txBody>
                    <a:bodyPr/>
                    <a:lstStyle/>
                    <a:p>
                      <a:r>
                        <a:rPr lang="en-AU" b="1" dirty="0"/>
                        <a:t>F</a:t>
                      </a:r>
                      <a:r>
                        <a:rPr lang="en-AU" dirty="0"/>
                        <a:t>: Local</a:t>
                      </a:r>
                      <a:r>
                        <a:rPr lang="en-AU" baseline="0" dirty="0"/>
                        <a:t> small business spend as a proportion of total procurement spend</a:t>
                      </a:r>
                      <a:endParaRPr lang="en-AU" dirty="0"/>
                    </a:p>
                  </a:txBody>
                  <a:tcPr/>
                </a:tc>
                <a:extLst>
                  <a:ext uri="{0D108BD9-81ED-4DB2-BD59-A6C34878D82A}">
                    <a16:rowId xmlns:a16="http://schemas.microsoft.com/office/drawing/2014/main" val="3921190451"/>
                  </a:ext>
                </a:extLst>
              </a:tr>
            </a:tbl>
          </a:graphicData>
        </a:graphic>
      </p:graphicFrame>
    </p:spTree>
    <p:extLst>
      <p:ext uri="{BB962C8B-B14F-4D97-AF65-F5344CB8AC3E}">
        <p14:creationId xmlns:p14="http://schemas.microsoft.com/office/powerpoint/2010/main" val="795574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087" y="365125"/>
            <a:ext cx="10758713" cy="1325563"/>
          </a:xfrm>
        </p:spPr>
        <p:txBody>
          <a:bodyPr>
            <a:normAutofit/>
          </a:bodyPr>
          <a:lstStyle/>
          <a:p>
            <a:r>
              <a:rPr lang="en-AU" sz="4000" dirty="0"/>
              <a:t>Council’s policy environment</a:t>
            </a:r>
          </a:p>
        </p:txBody>
      </p:sp>
      <p:sp>
        <p:nvSpPr>
          <p:cNvPr id="3" name="Content Placeholder 2"/>
          <p:cNvSpPr>
            <a:spLocks noGrp="1"/>
          </p:cNvSpPr>
          <p:nvPr>
            <p:ph idx="1"/>
          </p:nvPr>
        </p:nvSpPr>
        <p:spPr>
          <a:xfrm>
            <a:off x="595087" y="1508760"/>
            <a:ext cx="10758713" cy="4668203"/>
          </a:xfrm>
        </p:spPr>
        <p:txBody>
          <a:bodyPr>
            <a:normAutofit/>
          </a:bodyPr>
          <a:lstStyle/>
          <a:p>
            <a:pPr fontAlgn="t"/>
            <a:r>
              <a:rPr lang="en-AU" sz="2000" dirty="0"/>
              <a:t>Note: These could be in the same policy</a:t>
            </a:r>
          </a:p>
          <a:p>
            <a:pPr fontAlgn="t"/>
            <a:r>
              <a:rPr lang="en-AU" sz="2000" dirty="0"/>
              <a:t>Maturity Level A: Council has adopted a ‘</a:t>
            </a:r>
            <a:r>
              <a:rPr lang="en-AU" sz="2000" u="sng" dirty="0"/>
              <a:t>local</a:t>
            </a:r>
            <a:r>
              <a:rPr lang="en-AU" sz="2000" dirty="0"/>
              <a:t>’ procurement policy</a:t>
            </a:r>
          </a:p>
          <a:p>
            <a:pPr fontAlgn="t"/>
            <a:r>
              <a:rPr lang="en-AU" sz="2000" dirty="0"/>
              <a:t>Maturity Level B: Council has adopted a ‘</a:t>
            </a:r>
            <a:r>
              <a:rPr lang="en-AU" sz="2000" u="sng" dirty="0"/>
              <a:t>small</a:t>
            </a:r>
            <a:r>
              <a:rPr lang="en-AU" sz="2000" dirty="0"/>
              <a:t>’ business policy</a:t>
            </a:r>
          </a:p>
          <a:p>
            <a:pPr fontAlgn="t"/>
            <a:endParaRPr lang="en-AU" sz="2000" dirty="0"/>
          </a:p>
        </p:txBody>
      </p:sp>
      <p:graphicFrame>
        <p:nvGraphicFramePr>
          <p:cNvPr id="4" name="Table 3"/>
          <p:cNvGraphicFramePr>
            <a:graphicFrameLocks noGrp="1"/>
          </p:cNvGraphicFramePr>
          <p:nvPr>
            <p:extLst>
              <p:ext uri="{D42A27DB-BD31-4B8C-83A1-F6EECF244321}">
                <p14:modId xmlns:p14="http://schemas.microsoft.com/office/powerpoint/2010/main" val="739836370"/>
              </p:ext>
            </p:extLst>
          </p:nvPr>
        </p:nvGraphicFramePr>
        <p:xfrm>
          <a:off x="595087" y="2834323"/>
          <a:ext cx="10965541" cy="2651760"/>
        </p:xfrm>
        <a:graphic>
          <a:graphicData uri="http://schemas.openxmlformats.org/drawingml/2006/table">
            <a:tbl>
              <a:tblPr firstRow="1" bandRow="1">
                <a:tableStyleId>{5C22544A-7EE6-4342-B048-85BDC9FD1C3A}</a:tableStyleId>
              </a:tblPr>
              <a:tblGrid>
                <a:gridCol w="1429656">
                  <a:extLst>
                    <a:ext uri="{9D8B030D-6E8A-4147-A177-3AD203B41FA5}">
                      <a16:colId xmlns:a16="http://schemas.microsoft.com/office/drawing/2014/main" val="2450691402"/>
                    </a:ext>
                  </a:extLst>
                </a:gridCol>
                <a:gridCol w="1195251">
                  <a:extLst>
                    <a:ext uri="{9D8B030D-6E8A-4147-A177-3AD203B41FA5}">
                      <a16:colId xmlns:a16="http://schemas.microsoft.com/office/drawing/2014/main" val="1632832074"/>
                    </a:ext>
                  </a:extLst>
                </a:gridCol>
                <a:gridCol w="1508760">
                  <a:extLst>
                    <a:ext uri="{9D8B030D-6E8A-4147-A177-3AD203B41FA5}">
                      <a16:colId xmlns:a16="http://schemas.microsoft.com/office/drawing/2014/main" val="3364774226"/>
                    </a:ext>
                  </a:extLst>
                </a:gridCol>
                <a:gridCol w="2109652">
                  <a:extLst>
                    <a:ext uri="{9D8B030D-6E8A-4147-A177-3AD203B41FA5}">
                      <a16:colId xmlns:a16="http://schemas.microsoft.com/office/drawing/2014/main" val="3575462935"/>
                    </a:ext>
                  </a:extLst>
                </a:gridCol>
                <a:gridCol w="1789611">
                  <a:extLst>
                    <a:ext uri="{9D8B030D-6E8A-4147-A177-3AD203B41FA5}">
                      <a16:colId xmlns:a16="http://schemas.microsoft.com/office/drawing/2014/main" val="3843765606"/>
                    </a:ext>
                  </a:extLst>
                </a:gridCol>
                <a:gridCol w="2932611">
                  <a:extLst>
                    <a:ext uri="{9D8B030D-6E8A-4147-A177-3AD203B41FA5}">
                      <a16:colId xmlns:a16="http://schemas.microsoft.com/office/drawing/2014/main" val="678892804"/>
                    </a:ext>
                  </a:extLst>
                </a:gridCol>
              </a:tblGrid>
              <a:tr h="370840">
                <a:tc>
                  <a:txBody>
                    <a:bodyPr/>
                    <a:lstStyle/>
                    <a:p>
                      <a:r>
                        <a:rPr lang="en-AU" dirty="0"/>
                        <a:t>Maturity level</a:t>
                      </a:r>
                    </a:p>
                  </a:txBody>
                  <a:tcPr/>
                </a:tc>
                <a:tc>
                  <a:txBody>
                    <a:bodyPr/>
                    <a:lstStyle/>
                    <a:p>
                      <a:r>
                        <a:rPr lang="en-AU" dirty="0"/>
                        <a:t>Frequency</a:t>
                      </a:r>
                    </a:p>
                  </a:txBody>
                  <a:tcPr/>
                </a:tc>
                <a:tc>
                  <a:txBody>
                    <a:bodyPr/>
                    <a:lstStyle/>
                    <a:p>
                      <a:r>
                        <a:rPr lang="en-AU" dirty="0"/>
                        <a:t>Nil</a:t>
                      </a:r>
                    </a:p>
                  </a:txBody>
                  <a:tcPr/>
                </a:tc>
                <a:tc>
                  <a:txBody>
                    <a:bodyPr/>
                    <a:lstStyle/>
                    <a:p>
                      <a:r>
                        <a:rPr lang="en-AU" dirty="0"/>
                        <a:t>Under development</a:t>
                      </a:r>
                    </a:p>
                  </a:txBody>
                  <a:tcPr/>
                </a:tc>
                <a:tc>
                  <a:txBody>
                    <a:bodyPr/>
                    <a:lstStyle/>
                    <a:p>
                      <a:r>
                        <a:rPr lang="en-AU" dirty="0"/>
                        <a:t>Completed</a:t>
                      </a:r>
                    </a:p>
                  </a:txBody>
                  <a:tcPr/>
                </a:tc>
                <a:tc>
                  <a:txBody>
                    <a:bodyPr/>
                    <a:lstStyle/>
                    <a:p>
                      <a:r>
                        <a:rPr lang="en-AU" dirty="0"/>
                        <a:t>Optimised</a:t>
                      </a:r>
                    </a:p>
                  </a:txBody>
                  <a:tcPr/>
                </a:tc>
                <a:extLst>
                  <a:ext uri="{0D108BD9-81ED-4DB2-BD59-A6C34878D82A}">
                    <a16:rowId xmlns:a16="http://schemas.microsoft.com/office/drawing/2014/main" val="1897455417"/>
                  </a:ext>
                </a:extLst>
              </a:tr>
              <a:tr h="185420">
                <a:tc>
                  <a:txBody>
                    <a:bodyPr/>
                    <a:lstStyle/>
                    <a:p>
                      <a:r>
                        <a:rPr lang="en-AU" sz="1200" dirty="0"/>
                        <a:t>Adoption of a local procurement policy</a:t>
                      </a:r>
                    </a:p>
                  </a:txBody>
                  <a:tcPr/>
                </a:tc>
                <a:tc>
                  <a:txBody>
                    <a:bodyPr/>
                    <a:lstStyle/>
                    <a:p>
                      <a:r>
                        <a:rPr lang="en-AU" sz="1200" dirty="0"/>
                        <a:t>Annually</a:t>
                      </a:r>
                    </a:p>
                  </a:txBody>
                  <a:tcPr/>
                </a:tc>
                <a:tc>
                  <a:txBody>
                    <a:bodyPr/>
                    <a:lstStyle/>
                    <a:p>
                      <a:r>
                        <a:rPr lang="en-AU" sz="1200" dirty="0"/>
                        <a:t>Not considered yet</a:t>
                      </a:r>
                    </a:p>
                  </a:txBody>
                  <a:tcPr/>
                </a:tc>
                <a:tc>
                  <a:txBody>
                    <a:bodyPr/>
                    <a:lstStyle/>
                    <a:p>
                      <a:r>
                        <a:rPr lang="en-AU" sz="1200" dirty="0"/>
                        <a:t>We are developing a policy</a:t>
                      </a:r>
                    </a:p>
                  </a:txBody>
                  <a:tcPr/>
                </a:tc>
                <a:tc>
                  <a:txBody>
                    <a:bodyPr/>
                    <a:lstStyle/>
                    <a:p>
                      <a:r>
                        <a:rPr lang="en-AU" sz="1200" dirty="0"/>
                        <a:t>We have adopted a policy</a:t>
                      </a:r>
                    </a:p>
                  </a:txBody>
                  <a:tcPr/>
                </a:tc>
                <a:tc>
                  <a:txBody>
                    <a:bodyPr/>
                    <a:lstStyle/>
                    <a:p>
                      <a:r>
                        <a:rPr lang="en-AU" sz="1200" kern="1200" dirty="0">
                          <a:solidFill>
                            <a:schemeClr val="dk1"/>
                          </a:solidFill>
                          <a:effectLst/>
                          <a:latin typeface="+mn-lt"/>
                          <a:ea typeface="+mn-ea"/>
                          <a:cs typeface="+mn-cs"/>
                        </a:rPr>
                        <a:t>A local procurement policy has been implemented and is reviewed regularly to respond to</a:t>
                      </a:r>
                    </a:p>
                    <a:p>
                      <a:r>
                        <a:rPr lang="en-AU" sz="1200" kern="1200" dirty="0">
                          <a:solidFill>
                            <a:schemeClr val="dk1"/>
                          </a:solidFill>
                          <a:effectLst/>
                          <a:latin typeface="+mn-lt"/>
                          <a:ea typeface="+mn-ea"/>
                          <a:cs typeface="+mn-cs"/>
                        </a:rPr>
                        <a:t>changing business environment or local procurement targets</a:t>
                      </a:r>
                      <a:endParaRPr lang="en-AU" sz="1200" dirty="0"/>
                    </a:p>
                  </a:txBody>
                  <a:tcPr/>
                </a:tc>
                <a:extLst>
                  <a:ext uri="{0D108BD9-81ED-4DB2-BD59-A6C34878D82A}">
                    <a16:rowId xmlns:a16="http://schemas.microsoft.com/office/drawing/2014/main" val="2598628771"/>
                  </a:ext>
                </a:extLst>
              </a:tr>
              <a:tr h="185420">
                <a:tc>
                  <a:txBody>
                    <a:bodyPr/>
                    <a:lstStyle/>
                    <a:p>
                      <a:r>
                        <a:rPr lang="en-AU" sz="1200" dirty="0"/>
                        <a:t>Adoption of a small business  policy</a:t>
                      </a:r>
                    </a:p>
                  </a:txBody>
                  <a:tcPr/>
                </a:tc>
                <a:tc>
                  <a:txBody>
                    <a:bodyPr/>
                    <a:lstStyle/>
                    <a:p>
                      <a:r>
                        <a:rPr lang="en-AU" sz="1200" dirty="0"/>
                        <a:t>Annually</a:t>
                      </a:r>
                    </a:p>
                  </a:txBody>
                  <a:tcPr/>
                </a:tc>
                <a:tc>
                  <a:txBody>
                    <a:bodyPr/>
                    <a:lstStyle/>
                    <a:p>
                      <a:r>
                        <a:rPr lang="en-AU" sz="1200" dirty="0"/>
                        <a:t>Not considered yet</a:t>
                      </a:r>
                    </a:p>
                  </a:txBody>
                  <a:tcPr/>
                </a:tc>
                <a:tc>
                  <a:txBody>
                    <a:bodyPr/>
                    <a:lstStyle/>
                    <a:p>
                      <a:r>
                        <a:rPr lang="en-AU" sz="1200" dirty="0"/>
                        <a:t>We are developing a policy</a:t>
                      </a:r>
                    </a:p>
                  </a:txBody>
                  <a:tcPr/>
                </a:tc>
                <a:tc>
                  <a:txBody>
                    <a:bodyPr/>
                    <a:lstStyle/>
                    <a:p>
                      <a:r>
                        <a:rPr lang="en-AU" sz="1200" dirty="0"/>
                        <a:t>We have adopted a policy</a:t>
                      </a:r>
                    </a:p>
                  </a:txBody>
                  <a:tcPr/>
                </a:tc>
                <a:tc>
                  <a:txBody>
                    <a:bodyPr/>
                    <a:lstStyle/>
                    <a:p>
                      <a:r>
                        <a:rPr lang="en-AU" sz="1200" kern="1200" dirty="0">
                          <a:solidFill>
                            <a:schemeClr val="dk1"/>
                          </a:solidFill>
                          <a:effectLst/>
                          <a:latin typeface="+mn-lt"/>
                          <a:ea typeface="+mn-ea"/>
                          <a:cs typeface="+mn-cs"/>
                        </a:rPr>
                        <a:t>A local procurement policy has been implemented and is reviewed regularly to respond to</a:t>
                      </a:r>
                    </a:p>
                    <a:p>
                      <a:r>
                        <a:rPr lang="en-AU" sz="1200" kern="1200" dirty="0">
                          <a:solidFill>
                            <a:schemeClr val="dk1"/>
                          </a:solidFill>
                          <a:effectLst/>
                          <a:latin typeface="+mn-lt"/>
                          <a:ea typeface="+mn-ea"/>
                          <a:cs typeface="+mn-cs"/>
                        </a:rPr>
                        <a:t>changing business environment or local procurement targets</a:t>
                      </a:r>
                      <a:endParaRPr lang="en-AU" sz="1200" dirty="0"/>
                    </a:p>
                  </a:txBody>
                  <a:tcPr/>
                </a:tc>
                <a:extLst>
                  <a:ext uri="{0D108BD9-81ED-4DB2-BD59-A6C34878D82A}">
                    <a16:rowId xmlns:a16="http://schemas.microsoft.com/office/drawing/2014/main" val="888854683"/>
                  </a:ext>
                </a:extLst>
              </a:tr>
            </a:tbl>
          </a:graphicData>
        </a:graphic>
      </p:graphicFrame>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55760" y="5659456"/>
            <a:ext cx="2925206" cy="1035014"/>
          </a:xfrm>
          <a:prstGeom prst="rect">
            <a:avLst/>
          </a:prstGeom>
        </p:spPr>
      </p:pic>
    </p:spTree>
    <p:extLst>
      <p:ext uri="{BB962C8B-B14F-4D97-AF65-F5344CB8AC3E}">
        <p14:creationId xmlns:p14="http://schemas.microsoft.com/office/powerpoint/2010/main" val="1220617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087" y="365125"/>
            <a:ext cx="10758713" cy="1325563"/>
          </a:xfrm>
        </p:spPr>
        <p:txBody>
          <a:bodyPr>
            <a:normAutofit/>
          </a:bodyPr>
          <a:lstStyle/>
          <a:p>
            <a:r>
              <a:rPr lang="en-AU" sz="4000" dirty="0"/>
              <a:t>Small Business Supplier Numbers</a:t>
            </a:r>
          </a:p>
        </p:txBody>
      </p:sp>
      <p:sp>
        <p:nvSpPr>
          <p:cNvPr id="3" name="Content Placeholder 2"/>
          <p:cNvSpPr>
            <a:spLocks noGrp="1"/>
          </p:cNvSpPr>
          <p:nvPr>
            <p:ph idx="1"/>
          </p:nvPr>
        </p:nvSpPr>
        <p:spPr>
          <a:xfrm>
            <a:off x="595087" y="1508760"/>
            <a:ext cx="10758713" cy="4668203"/>
          </a:xfrm>
        </p:spPr>
        <p:txBody>
          <a:bodyPr>
            <a:normAutofit/>
          </a:bodyPr>
          <a:lstStyle/>
          <a:p>
            <a:pPr fontAlgn="t"/>
            <a:r>
              <a:rPr lang="en-AU" sz="2000" dirty="0"/>
              <a:t>Maturity Level C: Number of local small businesses on </a:t>
            </a:r>
            <a:r>
              <a:rPr lang="en-AU" sz="2000" u="sng" dirty="0"/>
              <a:t>supplier lists</a:t>
            </a:r>
          </a:p>
          <a:p>
            <a:pPr fontAlgn="t"/>
            <a:r>
              <a:rPr lang="en-AU" sz="2000" dirty="0"/>
              <a:t>Maturity Level D: Number of local small businesses awarded </a:t>
            </a:r>
            <a:r>
              <a:rPr lang="en-AU" sz="2000" u="sng" dirty="0"/>
              <a:t>at least one contract </a:t>
            </a:r>
            <a:r>
              <a:rPr lang="en-AU" sz="2000" dirty="0"/>
              <a:t>by council</a:t>
            </a:r>
          </a:p>
          <a:p>
            <a:pPr fontAlgn="t"/>
            <a:endParaRPr lang="en-AU" sz="2000" dirty="0"/>
          </a:p>
        </p:txBody>
      </p:sp>
      <p:graphicFrame>
        <p:nvGraphicFramePr>
          <p:cNvPr id="4" name="Table 3"/>
          <p:cNvGraphicFramePr>
            <a:graphicFrameLocks noGrp="1"/>
          </p:cNvGraphicFramePr>
          <p:nvPr>
            <p:extLst>
              <p:ext uri="{D42A27DB-BD31-4B8C-83A1-F6EECF244321}">
                <p14:modId xmlns:p14="http://schemas.microsoft.com/office/powerpoint/2010/main" val="4270015153"/>
              </p:ext>
            </p:extLst>
          </p:nvPr>
        </p:nvGraphicFramePr>
        <p:xfrm>
          <a:off x="595087" y="2565083"/>
          <a:ext cx="10965541" cy="3337560"/>
        </p:xfrm>
        <a:graphic>
          <a:graphicData uri="http://schemas.openxmlformats.org/drawingml/2006/table">
            <a:tbl>
              <a:tblPr firstRow="1" bandRow="1">
                <a:tableStyleId>{5C22544A-7EE6-4342-B048-85BDC9FD1C3A}</a:tableStyleId>
              </a:tblPr>
              <a:tblGrid>
                <a:gridCol w="1429656">
                  <a:extLst>
                    <a:ext uri="{9D8B030D-6E8A-4147-A177-3AD203B41FA5}">
                      <a16:colId xmlns:a16="http://schemas.microsoft.com/office/drawing/2014/main" val="2450691402"/>
                    </a:ext>
                  </a:extLst>
                </a:gridCol>
                <a:gridCol w="1169126">
                  <a:extLst>
                    <a:ext uri="{9D8B030D-6E8A-4147-A177-3AD203B41FA5}">
                      <a16:colId xmlns:a16="http://schemas.microsoft.com/office/drawing/2014/main" val="1632832074"/>
                    </a:ext>
                  </a:extLst>
                </a:gridCol>
                <a:gridCol w="1534885">
                  <a:extLst>
                    <a:ext uri="{9D8B030D-6E8A-4147-A177-3AD203B41FA5}">
                      <a16:colId xmlns:a16="http://schemas.microsoft.com/office/drawing/2014/main" val="3364774226"/>
                    </a:ext>
                  </a:extLst>
                </a:gridCol>
                <a:gridCol w="2109652">
                  <a:extLst>
                    <a:ext uri="{9D8B030D-6E8A-4147-A177-3AD203B41FA5}">
                      <a16:colId xmlns:a16="http://schemas.microsoft.com/office/drawing/2014/main" val="3575462935"/>
                    </a:ext>
                  </a:extLst>
                </a:gridCol>
                <a:gridCol w="1789611">
                  <a:extLst>
                    <a:ext uri="{9D8B030D-6E8A-4147-A177-3AD203B41FA5}">
                      <a16:colId xmlns:a16="http://schemas.microsoft.com/office/drawing/2014/main" val="3843765606"/>
                    </a:ext>
                  </a:extLst>
                </a:gridCol>
                <a:gridCol w="2932611">
                  <a:extLst>
                    <a:ext uri="{9D8B030D-6E8A-4147-A177-3AD203B41FA5}">
                      <a16:colId xmlns:a16="http://schemas.microsoft.com/office/drawing/2014/main" val="678892804"/>
                    </a:ext>
                  </a:extLst>
                </a:gridCol>
              </a:tblGrid>
              <a:tr h="370840">
                <a:tc>
                  <a:txBody>
                    <a:bodyPr/>
                    <a:lstStyle/>
                    <a:p>
                      <a:r>
                        <a:rPr lang="en-AU" dirty="0"/>
                        <a:t>Maturity Level</a:t>
                      </a:r>
                    </a:p>
                  </a:txBody>
                  <a:tcPr/>
                </a:tc>
                <a:tc>
                  <a:txBody>
                    <a:bodyPr/>
                    <a:lstStyle/>
                    <a:p>
                      <a:r>
                        <a:rPr lang="en-AU" dirty="0"/>
                        <a:t>Frequency</a:t>
                      </a:r>
                    </a:p>
                  </a:txBody>
                  <a:tcPr/>
                </a:tc>
                <a:tc>
                  <a:txBody>
                    <a:bodyPr/>
                    <a:lstStyle/>
                    <a:p>
                      <a:r>
                        <a:rPr lang="en-AU" dirty="0"/>
                        <a:t>Nil</a:t>
                      </a:r>
                    </a:p>
                  </a:txBody>
                  <a:tcPr/>
                </a:tc>
                <a:tc>
                  <a:txBody>
                    <a:bodyPr/>
                    <a:lstStyle/>
                    <a:p>
                      <a:r>
                        <a:rPr lang="en-AU" dirty="0"/>
                        <a:t>Under development</a:t>
                      </a:r>
                    </a:p>
                  </a:txBody>
                  <a:tcPr/>
                </a:tc>
                <a:tc>
                  <a:txBody>
                    <a:bodyPr/>
                    <a:lstStyle/>
                    <a:p>
                      <a:r>
                        <a:rPr lang="en-AU" dirty="0"/>
                        <a:t>Completed</a:t>
                      </a:r>
                    </a:p>
                  </a:txBody>
                  <a:tcPr/>
                </a:tc>
                <a:tc>
                  <a:txBody>
                    <a:bodyPr/>
                    <a:lstStyle/>
                    <a:p>
                      <a:r>
                        <a:rPr lang="en-AU" dirty="0"/>
                        <a:t>Optimised</a:t>
                      </a:r>
                    </a:p>
                  </a:txBody>
                  <a:tcPr/>
                </a:tc>
                <a:extLst>
                  <a:ext uri="{0D108BD9-81ED-4DB2-BD59-A6C34878D82A}">
                    <a16:rowId xmlns:a16="http://schemas.microsoft.com/office/drawing/2014/main" val="1897455417"/>
                  </a:ext>
                </a:extLst>
              </a:tr>
              <a:tr h="185420">
                <a:tc>
                  <a:txBody>
                    <a:bodyPr/>
                    <a:lstStyle/>
                    <a:p>
                      <a:r>
                        <a:rPr lang="en-AU" sz="1200" kern="1200" dirty="0">
                          <a:solidFill>
                            <a:schemeClr val="dk1"/>
                          </a:solidFill>
                          <a:latin typeface="+mn-lt"/>
                          <a:ea typeface="+mn-ea"/>
                          <a:cs typeface="+mn-cs"/>
                        </a:rPr>
                        <a:t>Number of local small businesses on supplier lists</a:t>
                      </a:r>
                    </a:p>
                  </a:txBody>
                  <a:tcPr/>
                </a:tc>
                <a:tc>
                  <a:txBody>
                    <a:bodyPr/>
                    <a:lstStyle/>
                    <a:p>
                      <a:r>
                        <a:rPr lang="en-AU" sz="1100" dirty="0"/>
                        <a:t>Annually</a:t>
                      </a:r>
                    </a:p>
                  </a:txBody>
                  <a:tcPr/>
                </a:tc>
                <a:tc>
                  <a:txBody>
                    <a:bodyPr/>
                    <a:lstStyle/>
                    <a:p>
                      <a:r>
                        <a:rPr lang="en-AU" sz="1100" kern="1200" dirty="0">
                          <a:solidFill>
                            <a:schemeClr val="dk1"/>
                          </a:solidFill>
                          <a:effectLst/>
                          <a:latin typeface="+mn-lt"/>
                          <a:ea typeface="+mn-ea"/>
                          <a:cs typeface="+mn-cs"/>
                        </a:rPr>
                        <a:t>The number is unknown, either because such schemes and lists are not being used or because there are no resources or processes available to collect or report this information</a:t>
                      </a:r>
                      <a:endParaRPr lang="en-AU" sz="1100" dirty="0"/>
                    </a:p>
                  </a:txBody>
                  <a:tcPr/>
                </a:tc>
                <a:tc>
                  <a:txBody>
                    <a:bodyPr/>
                    <a:lstStyle/>
                    <a:p>
                      <a:r>
                        <a:rPr lang="en-AU" sz="1100" kern="1200" dirty="0">
                          <a:solidFill>
                            <a:schemeClr val="dk1"/>
                          </a:solidFill>
                          <a:effectLst/>
                          <a:latin typeface="+mn-lt"/>
                          <a:ea typeface="+mn-ea"/>
                          <a:cs typeface="+mn-cs"/>
                        </a:rPr>
                        <a:t>Prequalification scheme or supplier lists are in use, and there are activities are underway to put in place resources and processes to collect and report on number</a:t>
                      </a:r>
                    </a:p>
                    <a:p>
                      <a:r>
                        <a:rPr lang="en-AU" sz="1100" kern="1200" dirty="0">
                          <a:solidFill>
                            <a:schemeClr val="dk1"/>
                          </a:solidFill>
                          <a:effectLst/>
                          <a:latin typeface="+mn-lt"/>
                          <a:ea typeface="+mn-ea"/>
                          <a:cs typeface="+mn-cs"/>
                        </a:rPr>
                        <a:t>of local small businesses registered on them</a:t>
                      </a:r>
                      <a:endParaRPr lang="en-AU" sz="1100" dirty="0"/>
                    </a:p>
                  </a:txBody>
                  <a:tcPr/>
                </a:tc>
                <a:tc>
                  <a:txBody>
                    <a:bodyPr/>
                    <a:lstStyle/>
                    <a:p>
                      <a:r>
                        <a:rPr lang="en-AU" sz="1100" kern="1200" dirty="0">
                          <a:solidFill>
                            <a:schemeClr val="dk1"/>
                          </a:solidFill>
                          <a:effectLst/>
                          <a:latin typeface="+mn-lt"/>
                          <a:ea typeface="+mn-ea"/>
                          <a:cs typeface="+mn-cs"/>
                        </a:rPr>
                        <a:t>Information is currently being collected on the number of local small businesses registered on prequalification schemes and supplier lists, and this information can be reported on an ad hoc</a:t>
                      </a:r>
                    </a:p>
                    <a:p>
                      <a:r>
                        <a:rPr lang="en-AU" sz="1100" kern="1200" dirty="0">
                          <a:solidFill>
                            <a:schemeClr val="dk1"/>
                          </a:solidFill>
                          <a:effectLst/>
                          <a:latin typeface="+mn-lt"/>
                          <a:ea typeface="+mn-ea"/>
                          <a:cs typeface="+mn-cs"/>
                        </a:rPr>
                        <a:t>basis</a:t>
                      </a:r>
                      <a:endParaRPr lang="en-AU" sz="1100" dirty="0"/>
                    </a:p>
                  </a:txBody>
                  <a:tcPr/>
                </a:tc>
                <a:tc>
                  <a:txBody>
                    <a:bodyPr/>
                    <a:lstStyle/>
                    <a:p>
                      <a:r>
                        <a:rPr lang="en-AU" sz="1100" kern="1200" dirty="0">
                          <a:solidFill>
                            <a:schemeClr val="dk1"/>
                          </a:solidFill>
                          <a:effectLst/>
                          <a:latin typeface="+mn-lt"/>
                          <a:ea typeface="+mn-ea"/>
                          <a:cs typeface="+mn-cs"/>
                        </a:rPr>
                        <a:t>The number of local small businesses registered on prequalification scheme and supplier lists is reported on frequently, and is used as an input to strategic planning about the</a:t>
                      </a:r>
                    </a:p>
                    <a:p>
                      <a:r>
                        <a:rPr lang="en-AU" sz="1100" kern="1200" dirty="0">
                          <a:solidFill>
                            <a:schemeClr val="dk1"/>
                          </a:solidFill>
                          <a:effectLst/>
                          <a:latin typeface="+mn-lt"/>
                          <a:ea typeface="+mn-ea"/>
                          <a:cs typeface="+mn-cs"/>
                        </a:rPr>
                        <a:t>use of supplier lists and prequalification schemes, particularly as they relate to local small business procurement</a:t>
                      </a:r>
                      <a:endParaRPr lang="en-AU" sz="1100" dirty="0"/>
                    </a:p>
                  </a:txBody>
                  <a:tcPr/>
                </a:tc>
                <a:extLst>
                  <a:ext uri="{0D108BD9-81ED-4DB2-BD59-A6C34878D82A}">
                    <a16:rowId xmlns:a16="http://schemas.microsoft.com/office/drawing/2014/main" val="2598628771"/>
                  </a:ext>
                </a:extLst>
              </a:tr>
              <a:tr h="185420">
                <a:tc>
                  <a:txBody>
                    <a:bodyPr/>
                    <a:lstStyle/>
                    <a:p>
                      <a:r>
                        <a:rPr lang="en-AU" sz="1200" dirty="0"/>
                        <a:t>Number of local small businesses awarded at least one contract</a:t>
                      </a:r>
                    </a:p>
                  </a:txBody>
                  <a:tcPr/>
                </a:tc>
                <a:tc>
                  <a:txBody>
                    <a:bodyPr/>
                    <a:lstStyle/>
                    <a:p>
                      <a:r>
                        <a:rPr lang="en-AU" sz="1200" dirty="0"/>
                        <a:t>Annually</a:t>
                      </a:r>
                    </a:p>
                  </a:txBody>
                  <a:tcPr/>
                </a:tc>
                <a:tc>
                  <a:txBody>
                    <a:bodyPr/>
                    <a:lstStyle/>
                    <a:p>
                      <a:r>
                        <a:rPr lang="en-AU" sz="1100" dirty="0"/>
                        <a:t>The number is unknown and there are no resources or processes available</a:t>
                      </a:r>
                      <a:r>
                        <a:rPr lang="en-AU" sz="1100" baseline="0" dirty="0"/>
                        <a:t> to collect or report this information</a:t>
                      </a:r>
                      <a:endParaRPr lang="en-AU" sz="1100" dirty="0"/>
                    </a:p>
                  </a:txBody>
                  <a:tcPr/>
                </a:tc>
                <a:tc>
                  <a:txBody>
                    <a:bodyPr/>
                    <a:lstStyle/>
                    <a:p>
                      <a:endParaRPr lang="en-AU" sz="1100" kern="1200" dirty="0">
                        <a:solidFill>
                          <a:schemeClr val="dk1"/>
                        </a:solidFill>
                        <a:effectLst/>
                        <a:latin typeface="+mn-lt"/>
                        <a:ea typeface="+mn-ea"/>
                        <a:cs typeface="+mn-cs"/>
                      </a:endParaRPr>
                    </a:p>
                    <a:p>
                      <a:r>
                        <a:rPr lang="en-AU" sz="1100" kern="1200" dirty="0">
                          <a:solidFill>
                            <a:schemeClr val="dk1"/>
                          </a:solidFill>
                          <a:effectLst/>
                          <a:latin typeface="+mn-lt"/>
                          <a:ea typeface="+mn-ea"/>
                          <a:cs typeface="+mn-cs"/>
                        </a:rPr>
                        <a:t>The number is unknown,</a:t>
                      </a:r>
                    </a:p>
                    <a:p>
                      <a:r>
                        <a:rPr lang="en-AU" sz="1100" kern="1200" dirty="0">
                          <a:solidFill>
                            <a:schemeClr val="dk1"/>
                          </a:solidFill>
                          <a:effectLst/>
                          <a:latin typeface="+mn-lt"/>
                          <a:ea typeface="+mn-ea"/>
                          <a:cs typeface="+mn-cs"/>
                        </a:rPr>
                        <a:t>but activities are underway to put in place resources and processes to collect this information</a:t>
                      </a:r>
                      <a:endParaRPr lang="en-AU" sz="1100" dirty="0">
                        <a:effectLst/>
                        <a:latin typeface="Times New Roman" panose="02020603050405020304" pitchFamily="18" charset="0"/>
                        <a:ea typeface="Times New Roman" panose="02020603050405020304" pitchFamily="18" charset="0"/>
                      </a:endParaRPr>
                    </a:p>
                  </a:txBody>
                  <a:tcPr marL="0" marR="0" marT="0" marB="0"/>
                </a:tc>
                <a:tc>
                  <a:txBody>
                    <a:bodyPr/>
                    <a:lstStyle/>
                    <a:p>
                      <a:pPr marL="9525" marR="46990">
                        <a:lnSpc>
                          <a:spcPct val="100000"/>
                        </a:lnSpc>
                        <a:spcBef>
                          <a:spcPts val="10"/>
                        </a:spcBef>
                        <a:spcAft>
                          <a:spcPts val="0"/>
                        </a:spcAft>
                      </a:pPr>
                      <a:endParaRPr lang="en-AU" sz="1100" kern="1200" dirty="0">
                        <a:solidFill>
                          <a:schemeClr val="dk1"/>
                        </a:solidFill>
                        <a:effectLst/>
                        <a:latin typeface="+mn-lt"/>
                        <a:ea typeface="+mn-ea"/>
                        <a:cs typeface="+mn-cs"/>
                      </a:endParaRPr>
                    </a:p>
                    <a:p>
                      <a:pPr marL="9525" marR="46990" algn="l" defTabSz="914400" rtl="0" eaLnBrk="1" latinLnBrk="0" hangingPunct="1">
                        <a:lnSpc>
                          <a:spcPct val="100000"/>
                        </a:lnSpc>
                        <a:spcBef>
                          <a:spcPts val="10"/>
                        </a:spcBef>
                        <a:spcAft>
                          <a:spcPts val="0"/>
                        </a:spcAft>
                      </a:pPr>
                      <a:r>
                        <a:rPr lang="en-AU" sz="1100" kern="1200" dirty="0">
                          <a:solidFill>
                            <a:schemeClr val="dk1"/>
                          </a:solidFill>
                          <a:effectLst/>
                          <a:latin typeface="+mn-lt"/>
                          <a:ea typeface="+mn-ea"/>
                          <a:cs typeface="+mn-cs"/>
                        </a:rPr>
                        <a:t>Information is being collected and reporting can be done on an ad hoc basis</a:t>
                      </a:r>
                    </a:p>
                    <a:p>
                      <a:pPr marL="9525" marR="46990">
                        <a:lnSpc>
                          <a:spcPts val="800"/>
                        </a:lnSpc>
                        <a:spcBef>
                          <a:spcPts val="10"/>
                        </a:spcBef>
                        <a:spcAft>
                          <a:spcPts val="0"/>
                        </a:spcAft>
                      </a:pPr>
                      <a:endParaRPr lang="en-AU" sz="1000" dirty="0">
                        <a:effectLst/>
                        <a:latin typeface="Times New Roman" panose="02020603050405020304" pitchFamily="18" charset="0"/>
                        <a:ea typeface="Times New Roman" panose="02020603050405020304" pitchFamily="18" charset="0"/>
                      </a:endParaRPr>
                    </a:p>
                  </a:txBody>
                  <a:tcPr marL="0" marR="0" marT="0" marB="0"/>
                </a:tc>
                <a:tc>
                  <a:txBody>
                    <a:bodyPr/>
                    <a:lstStyle/>
                    <a:p>
                      <a:pPr marL="0" marR="23495" algn="l" defTabSz="914400" rtl="0" eaLnBrk="1" latinLnBrk="0" hangingPunct="1">
                        <a:lnSpc>
                          <a:spcPct val="100000"/>
                        </a:lnSpc>
                        <a:spcBef>
                          <a:spcPts val="10"/>
                        </a:spcBef>
                        <a:spcAft>
                          <a:spcPts val="0"/>
                        </a:spcAft>
                      </a:pPr>
                      <a:r>
                        <a:rPr lang="en-AU" sz="1000" dirty="0">
                          <a:effectLst/>
                          <a:latin typeface="Times New Roman" panose="02020603050405020304" pitchFamily="18" charset="0"/>
                          <a:ea typeface="Times New Roman" panose="02020603050405020304" pitchFamily="18" charset="0"/>
                        </a:rPr>
                        <a:t> </a:t>
                      </a:r>
                      <a:r>
                        <a:rPr lang="en-AU" sz="1100" kern="1200" dirty="0">
                          <a:solidFill>
                            <a:schemeClr val="dk1"/>
                          </a:solidFill>
                          <a:effectLst/>
                          <a:latin typeface="+mn-lt"/>
                          <a:ea typeface="+mn-ea"/>
                          <a:cs typeface="+mn-cs"/>
                        </a:rPr>
                        <a:t>The number of local small businesses who were awarded at least one contract is a metric in a standardised and scheduled report, which can support trend analysis and provide input into strategic planning and target setting for local small business procurement</a:t>
                      </a:r>
                    </a:p>
                  </a:txBody>
                  <a:tcPr marL="0" marR="0" marT="0" marB="0"/>
                </a:tc>
                <a:extLst>
                  <a:ext uri="{0D108BD9-81ED-4DB2-BD59-A6C34878D82A}">
                    <a16:rowId xmlns:a16="http://schemas.microsoft.com/office/drawing/2014/main" val="888854683"/>
                  </a:ext>
                </a:extLst>
              </a:tr>
            </a:tbl>
          </a:graphicData>
        </a:graphic>
      </p:graphicFrame>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30115" y="5902643"/>
            <a:ext cx="2459412" cy="870204"/>
          </a:xfrm>
          <a:prstGeom prst="rect">
            <a:avLst/>
          </a:prstGeom>
        </p:spPr>
      </p:pic>
    </p:spTree>
    <p:extLst>
      <p:ext uri="{BB962C8B-B14F-4D97-AF65-F5344CB8AC3E}">
        <p14:creationId xmlns:p14="http://schemas.microsoft.com/office/powerpoint/2010/main" val="4284489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087" y="365125"/>
            <a:ext cx="10758713" cy="1325563"/>
          </a:xfrm>
        </p:spPr>
        <p:txBody>
          <a:bodyPr>
            <a:normAutofit/>
          </a:bodyPr>
          <a:lstStyle/>
          <a:p>
            <a:r>
              <a:rPr lang="en-AU" sz="4000" dirty="0"/>
              <a:t>Small Business spend by Council</a:t>
            </a:r>
          </a:p>
        </p:txBody>
      </p:sp>
      <p:sp>
        <p:nvSpPr>
          <p:cNvPr id="3" name="Content Placeholder 2"/>
          <p:cNvSpPr>
            <a:spLocks noGrp="1"/>
          </p:cNvSpPr>
          <p:nvPr>
            <p:ph idx="1"/>
          </p:nvPr>
        </p:nvSpPr>
        <p:spPr>
          <a:xfrm>
            <a:off x="595087" y="1508760"/>
            <a:ext cx="10758713" cy="4668203"/>
          </a:xfrm>
        </p:spPr>
        <p:txBody>
          <a:bodyPr>
            <a:normAutofit/>
          </a:bodyPr>
          <a:lstStyle/>
          <a:p>
            <a:pPr fontAlgn="t"/>
            <a:r>
              <a:rPr lang="en-AU" sz="2000" dirty="0"/>
              <a:t>Maturity Level E: Total </a:t>
            </a:r>
            <a:r>
              <a:rPr lang="en-AU" sz="2000" u="sng" dirty="0"/>
              <a:t>spend</a:t>
            </a:r>
            <a:r>
              <a:rPr lang="en-AU" sz="2000" dirty="0"/>
              <a:t> with local small businesses</a:t>
            </a:r>
            <a:endParaRPr lang="en-AU" sz="2000" u="sng" dirty="0"/>
          </a:p>
          <a:p>
            <a:pPr fontAlgn="t"/>
            <a:r>
              <a:rPr lang="en-AU" sz="2000" dirty="0"/>
              <a:t>Maturity Level F: Spend as a </a:t>
            </a:r>
            <a:r>
              <a:rPr lang="en-AU" sz="2000" u="sng" dirty="0"/>
              <a:t>proportion</a:t>
            </a:r>
            <a:r>
              <a:rPr lang="en-AU" sz="2000" dirty="0"/>
              <a:t> of total procurement spend</a:t>
            </a:r>
          </a:p>
        </p:txBody>
      </p:sp>
      <p:graphicFrame>
        <p:nvGraphicFramePr>
          <p:cNvPr id="4" name="Table 3"/>
          <p:cNvGraphicFramePr>
            <a:graphicFrameLocks noGrp="1"/>
          </p:cNvGraphicFramePr>
          <p:nvPr>
            <p:extLst>
              <p:ext uri="{D42A27DB-BD31-4B8C-83A1-F6EECF244321}">
                <p14:modId xmlns:p14="http://schemas.microsoft.com/office/powerpoint/2010/main" val="4035119404"/>
              </p:ext>
            </p:extLst>
          </p:nvPr>
        </p:nvGraphicFramePr>
        <p:xfrm>
          <a:off x="595087" y="2834323"/>
          <a:ext cx="10965541" cy="2900680"/>
        </p:xfrm>
        <a:graphic>
          <a:graphicData uri="http://schemas.openxmlformats.org/drawingml/2006/table">
            <a:tbl>
              <a:tblPr firstRow="1" bandRow="1">
                <a:tableStyleId>{5C22544A-7EE6-4342-B048-85BDC9FD1C3A}</a:tableStyleId>
              </a:tblPr>
              <a:tblGrid>
                <a:gridCol w="1429656">
                  <a:extLst>
                    <a:ext uri="{9D8B030D-6E8A-4147-A177-3AD203B41FA5}">
                      <a16:colId xmlns:a16="http://schemas.microsoft.com/office/drawing/2014/main" val="2450691402"/>
                    </a:ext>
                  </a:extLst>
                </a:gridCol>
                <a:gridCol w="1169126">
                  <a:extLst>
                    <a:ext uri="{9D8B030D-6E8A-4147-A177-3AD203B41FA5}">
                      <a16:colId xmlns:a16="http://schemas.microsoft.com/office/drawing/2014/main" val="1632832074"/>
                    </a:ext>
                  </a:extLst>
                </a:gridCol>
                <a:gridCol w="1534885">
                  <a:extLst>
                    <a:ext uri="{9D8B030D-6E8A-4147-A177-3AD203B41FA5}">
                      <a16:colId xmlns:a16="http://schemas.microsoft.com/office/drawing/2014/main" val="3364774226"/>
                    </a:ext>
                  </a:extLst>
                </a:gridCol>
                <a:gridCol w="2109652">
                  <a:extLst>
                    <a:ext uri="{9D8B030D-6E8A-4147-A177-3AD203B41FA5}">
                      <a16:colId xmlns:a16="http://schemas.microsoft.com/office/drawing/2014/main" val="3575462935"/>
                    </a:ext>
                  </a:extLst>
                </a:gridCol>
                <a:gridCol w="1789611">
                  <a:extLst>
                    <a:ext uri="{9D8B030D-6E8A-4147-A177-3AD203B41FA5}">
                      <a16:colId xmlns:a16="http://schemas.microsoft.com/office/drawing/2014/main" val="3843765606"/>
                    </a:ext>
                  </a:extLst>
                </a:gridCol>
                <a:gridCol w="2932611">
                  <a:extLst>
                    <a:ext uri="{9D8B030D-6E8A-4147-A177-3AD203B41FA5}">
                      <a16:colId xmlns:a16="http://schemas.microsoft.com/office/drawing/2014/main" val="678892804"/>
                    </a:ext>
                  </a:extLst>
                </a:gridCol>
              </a:tblGrid>
              <a:tr h="370840">
                <a:tc>
                  <a:txBody>
                    <a:bodyPr/>
                    <a:lstStyle/>
                    <a:p>
                      <a:r>
                        <a:rPr lang="en-AU" dirty="0"/>
                        <a:t>Indicator</a:t>
                      </a:r>
                    </a:p>
                  </a:txBody>
                  <a:tcPr/>
                </a:tc>
                <a:tc>
                  <a:txBody>
                    <a:bodyPr/>
                    <a:lstStyle/>
                    <a:p>
                      <a:r>
                        <a:rPr lang="en-AU" dirty="0"/>
                        <a:t>Frequency</a:t>
                      </a:r>
                    </a:p>
                  </a:txBody>
                  <a:tcPr/>
                </a:tc>
                <a:tc>
                  <a:txBody>
                    <a:bodyPr/>
                    <a:lstStyle/>
                    <a:p>
                      <a:r>
                        <a:rPr lang="en-AU" dirty="0"/>
                        <a:t>Nil</a:t>
                      </a:r>
                    </a:p>
                  </a:txBody>
                  <a:tcPr/>
                </a:tc>
                <a:tc>
                  <a:txBody>
                    <a:bodyPr/>
                    <a:lstStyle/>
                    <a:p>
                      <a:r>
                        <a:rPr lang="en-AU" dirty="0"/>
                        <a:t>Under development</a:t>
                      </a:r>
                    </a:p>
                  </a:txBody>
                  <a:tcPr/>
                </a:tc>
                <a:tc>
                  <a:txBody>
                    <a:bodyPr/>
                    <a:lstStyle/>
                    <a:p>
                      <a:r>
                        <a:rPr lang="en-AU" dirty="0"/>
                        <a:t>Completed</a:t>
                      </a:r>
                    </a:p>
                  </a:txBody>
                  <a:tcPr/>
                </a:tc>
                <a:tc>
                  <a:txBody>
                    <a:bodyPr/>
                    <a:lstStyle/>
                    <a:p>
                      <a:r>
                        <a:rPr lang="en-AU" dirty="0"/>
                        <a:t>Optimised</a:t>
                      </a:r>
                    </a:p>
                  </a:txBody>
                  <a:tcPr/>
                </a:tc>
                <a:extLst>
                  <a:ext uri="{0D108BD9-81ED-4DB2-BD59-A6C34878D82A}">
                    <a16:rowId xmlns:a16="http://schemas.microsoft.com/office/drawing/2014/main" val="1897455417"/>
                  </a:ext>
                </a:extLst>
              </a:tr>
              <a:tr h="185420">
                <a:tc>
                  <a:txBody>
                    <a:bodyPr/>
                    <a:lstStyle/>
                    <a:p>
                      <a:r>
                        <a:rPr lang="en-AU" sz="1200" kern="1200" dirty="0">
                          <a:solidFill>
                            <a:schemeClr val="dk1"/>
                          </a:solidFill>
                          <a:latin typeface="+mn-lt"/>
                          <a:ea typeface="+mn-ea"/>
                          <a:cs typeface="+mn-cs"/>
                        </a:rPr>
                        <a:t>Overall spend with local small businesses</a:t>
                      </a:r>
                    </a:p>
                  </a:txBody>
                  <a:tcPr/>
                </a:tc>
                <a:tc>
                  <a:txBody>
                    <a:bodyPr/>
                    <a:lstStyle/>
                    <a:p>
                      <a:r>
                        <a:rPr lang="en-AU" sz="1100" dirty="0"/>
                        <a:t>Annually</a:t>
                      </a:r>
                    </a:p>
                  </a:txBody>
                  <a:tcPr/>
                </a:tc>
                <a:tc>
                  <a:txBody>
                    <a:bodyPr/>
                    <a:lstStyle/>
                    <a:p>
                      <a:r>
                        <a:rPr lang="en-AU" sz="1100" kern="1200" dirty="0">
                          <a:solidFill>
                            <a:schemeClr val="dk1"/>
                          </a:solidFill>
                          <a:effectLst/>
                          <a:latin typeface="+mn-lt"/>
                          <a:ea typeface="+mn-ea"/>
                          <a:cs typeface="+mn-cs"/>
                        </a:rPr>
                        <a:t>The number is unknown</a:t>
                      </a:r>
                      <a:r>
                        <a:rPr lang="en-AU" sz="1100" kern="1200" baseline="0" dirty="0">
                          <a:solidFill>
                            <a:schemeClr val="dk1"/>
                          </a:solidFill>
                          <a:effectLst/>
                          <a:latin typeface="+mn-lt"/>
                          <a:ea typeface="+mn-ea"/>
                          <a:cs typeface="+mn-cs"/>
                        </a:rPr>
                        <a:t> </a:t>
                      </a:r>
                      <a:r>
                        <a:rPr lang="en-AU" sz="1100" kern="1200" dirty="0">
                          <a:solidFill>
                            <a:schemeClr val="dk1"/>
                          </a:solidFill>
                          <a:effectLst/>
                          <a:latin typeface="+mn-lt"/>
                          <a:ea typeface="+mn-ea"/>
                          <a:cs typeface="+mn-cs"/>
                        </a:rPr>
                        <a:t>because there are no resources or processes available to collect or report this information</a:t>
                      </a:r>
                      <a:endParaRPr lang="en-AU" sz="1100" dirty="0"/>
                    </a:p>
                  </a:txBody>
                  <a:tcPr/>
                </a:tc>
                <a:tc>
                  <a:txBody>
                    <a:bodyPr/>
                    <a:lstStyle/>
                    <a:p>
                      <a:r>
                        <a:rPr lang="en-AU" sz="1100" kern="1200" dirty="0">
                          <a:solidFill>
                            <a:schemeClr val="dk1"/>
                          </a:solidFill>
                          <a:effectLst/>
                          <a:latin typeface="+mn-lt"/>
                          <a:ea typeface="+mn-ea"/>
                          <a:cs typeface="+mn-cs"/>
                        </a:rPr>
                        <a:t>Unknown but activities are underway to put in place resources and processes to collect this information</a:t>
                      </a:r>
                      <a:endParaRPr lang="en-AU" sz="1100" dirty="0"/>
                    </a:p>
                  </a:txBody>
                  <a:tcPr/>
                </a:tc>
                <a:tc>
                  <a:txBody>
                    <a:bodyPr/>
                    <a:lstStyle/>
                    <a:p>
                      <a:r>
                        <a:rPr lang="en-AU" sz="1100" kern="1200" dirty="0">
                          <a:solidFill>
                            <a:schemeClr val="dk1"/>
                          </a:solidFill>
                          <a:effectLst/>
                          <a:latin typeface="+mn-lt"/>
                          <a:ea typeface="+mn-ea"/>
                          <a:cs typeface="+mn-cs"/>
                        </a:rPr>
                        <a:t>Information is currently being collected, and this information can be reported on an ad hoc</a:t>
                      </a:r>
                    </a:p>
                    <a:p>
                      <a:r>
                        <a:rPr lang="en-AU" sz="1100" kern="1200" dirty="0">
                          <a:solidFill>
                            <a:schemeClr val="dk1"/>
                          </a:solidFill>
                          <a:effectLst/>
                          <a:latin typeface="+mn-lt"/>
                          <a:ea typeface="+mn-ea"/>
                          <a:cs typeface="+mn-cs"/>
                        </a:rPr>
                        <a:t>basis</a:t>
                      </a:r>
                      <a:endParaRPr lang="en-AU" sz="1100" dirty="0"/>
                    </a:p>
                  </a:txBody>
                  <a:tcPr/>
                </a:tc>
                <a:tc>
                  <a:txBody>
                    <a:bodyPr/>
                    <a:lstStyle/>
                    <a:p>
                      <a:r>
                        <a:rPr lang="en-AU" sz="1100" kern="1200" dirty="0">
                          <a:solidFill>
                            <a:schemeClr val="dk1"/>
                          </a:solidFill>
                          <a:effectLst/>
                          <a:latin typeface="+mn-lt"/>
                          <a:ea typeface="+mn-ea"/>
                          <a:cs typeface="+mn-cs"/>
                        </a:rPr>
                        <a:t>The overall spend with local small businesses is a metric in a standardised and scheduled report, which can support trend analysis and provide input into strategic planning and target setting for local small business procurement</a:t>
                      </a:r>
                    </a:p>
                  </a:txBody>
                  <a:tcPr/>
                </a:tc>
                <a:extLst>
                  <a:ext uri="{0D108BD9-81ED-4DB2-BD59-A6C34878D82A}">
                    <a16:rowId xmlns:a16="http://schemas.microsoft.com/office/drawing/2014/main" val="2598628771"/>
                  </a:ext>
                </a:extLst>
              </a:tr>
              <a:tr h="185420">
                <a:tc>
                  <a:txBody>
                    <a:bodyPr/>
                    <a:lstStyle/>
                    <a:p>
                      <a:r>
                        <a:rPr lang="en-AU" sz="1200" dirty="0"/>
                        <a:t>Number of local small businesses awarded at least one contract</a:t>
                      </a:r>
                    </a:p>
                  </a:txBody>
                  <a:tcPr/>
                </a:tc>
                <a:tc>
                  <a:txBody>
                    <a:bodyPr/>
                    <a:lstStyle/>
                    <a:p>
                      <a:r>
                        <a:rPr lang="en-AU" sz="1200" dirty="0"/>
                        <a:t>Annually</a:t>
                      </a:r>
                    </a:p>
                  </a:txBody>
                  <a:tcPr/>
                </a:tc>
                <a:tc>
                  <a:txBody>
                    <a:bodyPr/>
                    <a:lstStyle/>
                    <a:p>
                      <a:r>
                        <a:rPr lang="en-AU" sz="1100" kern="1200" dirty="0">
                          <a:solidFill>
                            <a:schemeClr val="dk1"/>
                          </a:solidFill>
                          <a:effectLst/>
                          <a:latin typeface="+mn-lt"/>
                          <a:ea typeface="+mn-ea"/>
                          <a:cs typeface="+mn-cs"/>
                        </a:rPr>
                        <a:t>The proportion</a:t>
                      </a:r>
                      <a:r>
                        <a:rPr lang="en-AU" sz="1100" kern="1200" baseline="0" dirty="0">
                          <a:solidFill>
                            <a:schemeClr val="dk1"/>
                          </a:solidFill>
                          <a:effectLst/>
                          <a:latin typeface="+mn-lt"/>
                          <a:ea typeface="+mn-ea"/>
                          <a:cs typeface="+mn-cs"/>
                        </a:rPr>
                        <a:t> of local small business spend as a proportion of total spend </a:t>
                      </a:r>
                      <a:r>
                        <a:rPr lang="en-AU" sz="1100" dirty="0"/>
                        <a:t> is unknown and there are no resources or processes available</a:t>
                      </a:r>
                      <a:r>
                        <a:rPr lang="en-AU" sz="1100" baseline="0" dirty="0"/>
                        <a:t> to collect or report this information</a:t>
                      </a:r>
                      <a:endParaRPr lang="en-AU" sz="1100" dirty="0"/>
                    </a:p>
                  </a:txBody>
                  <a:tcPr/>
                </a:tc>
                <a:tc>
                  <a:txBody>
                    <a:bodyPr/>
                    <a:lstStyle/>
                    <a:p>
                      <a:endParaRPr lang="en-AU" sz="1100" kern="1200" dirty="0">
                        <a:solidFill>
                          <a:schemeClr val="dk1"/>
                        </a:solidFill>
                        <a:effectLst/>
                        <a:latin typeface="+mn-lt"/>
                        <a:ea typeface="+mn-ea"/>
                        <a:cs typeface="+mn-cs"/>
                      </a:endParaRPr>
                    </a:p>
                    <a:p>
                      <a:r>
                        <a:rPr lang="en-AU" sz="1100" kern="1200" dirty="0">
                          <a:solidFill>
                            <a:schemeClr val="dk1"/>
                          </a:solidFill>
                          <a:effectLst/>
                          <a:latin typeface="+mn-lt"/>
                          <a:ea typeface="+mn-ea"/>
                          <a:cs typeface="+mn-cs"/>
                        </a:rPr>
                        <a:t>The proportion is unknown,</a:t>
                      </a:r>
                    </a:p>
                    <a:p>
                      <a:r>
                        <a:rPr lang="en-AU" sz="1100" kern="1200" dirty="0">
                          <a:solidFill>
                            <a:schemeClr val="dk1"/>
                          </a:solidFill>
                          <a:effectLst/>
                          <a:latin typeface="+mn-lt"/>
                          <a:ea typeface="+mn-ea"/>
                          <a:cs typeface="+mn-cs"/>
                        </a:rPr>
                        <a:t>but activities are underway to put in place resources and processes to collect this information</a:t>
                      </a:r>
                      <a:endParaRPr lang="en-AU" sz="1100" dirty="0">
                        <a:effectLst/>
                        <a:latin typeface="Times New Roman" panose="02020603050405020304" pitchFamily="18" charset="0"/>
                        <a:ea typeface="Times New Roman" panose="02020603050405020304" pitchFamily="18" charset="0"/>
                      </a:endParaRPr>
                    </a:p>
                  </a:txBody>
                  <a:tcPr marL="0" marR="0" marT="0" marB="0"/>
                </a:tc>
                <a:tc>
                  <a:txBody>
                    <a:bodyPr/>
                    <a:lstStyle/>
                    <a:p>
                      <a:pPr marL="9525" marR="46990">
                        <a:lnSpc>
                          <a:spcPct val="100000"/>
                        </a:lnSpc>
                        <a:spcBef>
                          <a:spcPts val="10"/>
                        </a:spcBef>
                        <a:spcAft>
                          <a:spcPts val="0"/>
                        </a:spcAft>
                      </a:pPr>
                      <a:endParaRPr lang="en-AU" sz="1100" kern="1200" dirty="0">
                        <a:solidFill>
                          <a:schemeClr val="dk1"/>
                        </a:solidFill>
                        <a:effectLst/>
                        <a:latin typeface="+mn-lt"/>
                        <a:ea typeface="+mn-ea"/>
                        <a:cs typeface="+mn-cs"/>
                      </a:endParaRPr>
                    </a:p>
                    <a:p>
                      <a:pPr marL="9525" marR="46990" algn="l" defTabSz="914400" rtl="0" eaLnBrk="1" latinLnBrk="0" hangingPunct="1">
                        <a:lnSpc>
                          <a:spcPct val="100000"/>
                        </a:lnSpc>
                        <a:spcBef>
                          <a:spcPts val="10"/>
                        </a:spcBef>
                        <a:spcAft>
                          <a:spcPts val="0"/>
                        </a:spcAft>
                      </a:pPr>
                      <a:r>
                        <a:rPr lang="en-AU" sz="1100" kern="1200" dirty="0">
                          <a:solidFill>
                            <a:schemeClr val="dk1"/>
                          </a:solidFill>
                          <a:effectLst/>
                          <a:latin typeface="+mn-lt"/>
                          <a:ea typeface="+mn-ea"/>
                          <a:cs typeface="+mn-cs"/>
                        </a:rPr>
                        <a:t>Information is being collected and reporting can be done on an ad hoc basis</a:t>
                      </a:r>
                    </a:p>
                    <a:p>
                      <a:pPr marL="9525" marR="46990">
                        <a:lnSpc>
                          <a:spcPts val="800"/>
                        </a:lnSpc>
                        <a:spcBef>
                          <a:spcPts val="10"/>
                        </a:spcBef>
                        <a:spcAft>
                          <a:spcPts val="0"/>
                        </a:spcAft>
                      </a:pPr>
                      <a:endParaRPr lang="en-AU" sz="1000" dirty="0">
                        <a:effectLst/>
                        <a:latin typeface="Times New Roman" panose="02020603050405020304" pitchFamily="18" charset="0"/>
                        <a:ea typeface="Times New Roman" panose="02020603050405020304" pitchFamily="18" charset="0"/>
                      </a:endParaRPr>
                    </a:p>
                  </a:txBody>
                  <a:tcPr marL="0" marR="0" marT="0" marB="0"/>
                </a:tc>
                <a:tc>
                  <a:txBody>
                    <a:bodyPr/>
                    <a:lstStyle/>
                    <a:p>
                      <a:pPr marL="0" marR="23495" algn="l" defTabSz="914400" rtl="0" eaLnBrk="1" latinLnBrk="0" hangingPunct="1">
                        <a:lnSpc>
                          <a:spcPct val="100000"/>
                        </a:lnSpc>
                        <a:spcBef>
                          <a:spcPts val="10"/>
                        </a:spcBef>
                        <a:spcAft>
                          <a:spcPts val="0"/>
                        </a:spcAft>
                      </a:pPr>
                      <a:r>
                        <a:rPr lang="en-AU" sz="1000" dirty="0">
                          <a:effectLst/>
                          <a:latin typeface="Times New Roman" panose="02020603050405020304" pitchFamily="18" charset="0"/>
                          <a:ea typeface="Times New Roman" panose="02020603050405020304" pitchFamily="18" charset="0"/>
                        </a:rPr>
                        <a:t> </a:t>
                      </a:r>
                      <a:r>
                        <a:rPr lang="en-AU" sz="1100" kern="1200" dirty="0">
                          <a:solidFill>
                            <a:schemeClr val="dk1"/>
                          </a:solidFill>
                          <a:effectLst/>
                          <a:latin typeface="+mn-lt"/>
                          <a:ea typeface="+mn-ea"/>
                          <a:cs typeface="+mn-cs"/>
                        </a:rPr>
                        <a:t>The proportion</a:t>
                      </a:r>
                      <a:r>
                        <a:rPr lang="en-AU" sz="1100" kern="1200" baseline="0" dirty="0">
                          <a:solidFill>
                            <a:schemeClr val="dk1"/>
                          </a:solidFill>
                          <a:effectLst/>
                          <a:latin typeface="+mn-lt"/>
                          <a:ea typeface="+mn-ea"/>
                          <a:cs typeface="+mn-cs"/>
                        </a:rPr>
                        <a:t> of local small business spend as a proportion of total spend </a:t>
                      </a:r>
                      <a:r>
                        <a:rPr lang="en-AU" sz="1100" kern="1200" dirty="0">
                          <a:solidFill>
                            <a:schemeClr val="dk1"/>
                          </a:solidFill>
                          <a:effectLst/>
                          <a:latin typeface="+mn-lt"/>
                          <a:ea typeface="+mn-ea"/>
                          <a:cs typeface="+mn-cs"/>
                        </a:rPr>
                        <a:t>is a metric in a standardised and scheduled report, which can support trend analysis and provide input into strategic planning and target setting for local small business procurement</a:t>
                      </a:r>
                    </a:p>
                  </a:txBody>
                  <a:tcPr marL="0" marR="0" marT="0" marB="0"/>
                </a:tc>
                <a:extLst>
                  <a:ext uri="{0D108BD9-81ED-4DB2-BD59-A6C34878D82A}">
                    <a16:rowId xmlns:a16="http://schemas.microsoft.com/office/drawing/2014/main" val="888854683"/>
                  </a:ext>
                </a:extLst>
              </a:tr>
            </a:tbl>
          </a:graphicData>
        </a:graphic>
      </p:graphicFrame>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30115" y="5902643"/>
            <a:ext cx="2459412" cy="870204"/>
          </a:xfrm>
          <a:prstGeom prst="rect">
            <a:avLst/>
          </a:prstGeom>
        </p:spPr>
      </p:pic>
    </p:spTree>
    <p:extLst>
      <p:ext uri="{BB962C8B-B14F-4D97-AF65-F5344CB8AC3E}">
        <p14:creationId xmlns:p14="http://schemas.microsoft.com/office/powerpoint/2010/main" val="2659984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Maturity Model</a:t>
            </a:r>
          </a:p>
        </p:txBody>
      </p:sp>
      <p:sp>
        <p:nvSpPr>
          <p:cNvPr id="3" name="Content Placeholder 2"/>
          <p:cNvSpPr>
            <a:spLocks noGrp="1"/>
          </p:cNvSpPr>
          <p:nvPr>
            <p:ph idx="1"/>
          </p:nvPr>
        </p:nvSpPr>
        <p:spPr>
          <a:xfrm>
            <a:off x="838200" y="1843314"/>
            <a:ext cx="10515600" cy="4333649"/>
          </a:xfrm>
        </p:spPr>
        <p:txBody>
          <a:bodyPr/>
          <a:lstStyle/>
          <a:p>
            <a:r>
              <a:rPr lang="en-AU" dirty="0"/>
              <a:t>The following page shows the entire Maturity Model</a:t>
            </a:r>
          </a:p>
          <a:p>
            <a:r>
              <a:rPr lang="en-AU" dirty="0"/>
              <a:t>The Maturity Model provides a voluntary framework for Councils to help more small businesses to win work</a:t>
            </a:r>
          </a:p>
          <a:p>
            <a:r>
              <a:rPr lang="en-AU" dirty="0"/>
              <a:t>The increase in the tender threshold to $250,000 is a game changer. This provides Councils with more opportunities to use diverse supplier lists with more local small businesses.</a:t>
            </a:r>
          </a:p>
          <a:p>
            <a:endParaRPr lang="en-AU"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31608" y="5209032"/>
            <a:ext cx="4660392" cy="1648968"/>
          </a:xfrm>
          <a:prstGeom prst="rect">
            <a:avLst/>
          </a:prstGeom>
        </p:spPr>
      </p:pic>
    </p:spTree>
    <p:extLst>
      <p:ext uri="{BB962C8B-B14F-4D97-AF65-F5344CB8AC3E}">
        <p14:creationId xmlns:p14="http://schemas.microsoft.com/office/powerpoint/2010/main" val="465839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195" y="104503"/>
            <a:ext cx="11105605" cy="947057"/>
          </a:xfrm>
        </p:spPr>
        <p:txBody>
          <a:bodyPr>
            <a:normAutofit/>
          </a:bodyPr>
          <a:lstStyle/>
          <a:p>
            <a:r>
              <a:rPr lang="en-AU" sz="4000" dirty="0"/>
              <a:t>Mapping where you are and your goal</a:t>
            </a:r>
          </a:p>
        </p:txBody>
      </p:sp>
      <p:sp>
        <p:nvSpPr>
          <p:cNvPr id="3" name="Content Placeholder 2"/>
          <p:cNvSpPr>
            <a:spLocks noGrp="1"/>
          </p:cNvSpPr>
          <p:nvPr>
            <p:ph idx="1"/>
          </p:nvPr>
        </p:nvSpPr>
        <p:spPr>
          <a:xfrm>
            <a:off x="248195" y="914400"/>
            <a:ext cx="11815354" cy="5754189"/>
          </a:xfrm>
        </p:spPr>
        <p:txBody>
          <a:bodyPr>
            <a:normAutofit/>
          </a:bodyPr>
          <a:lstStyle/>
          <a:p>
            <a:pPr marL="0" indent="0">
              <a:buNone/>
            </a:pPr>
            <a:r>
              <a:rPr lang="en-AU" sz="2000" dirty="0"/>
              <a:t>This is an example of the full maturity model and how you can choose where you are and your goal </a:t>
            </a:r>
          </a:p>
          <a:p>
            <a:pPr marL="0" indent="0">
              <a:buNone/>
            </a:pPr>
            <a:endParaRPr lang="en-AU" sz="2000" dirty="0"/>
          </a:p>
        </p:txBody>
      </p:sp>
      <p:pic>
        <p:nvPicPr>
          <p:cNvPr id="4" name="Picture 3"/>
          <p:cNvPicPr>
            <a:picLocks noChangeAspect="1"/>
          </p:cNvPicPr>
          <p:nvPr/>
        </p:nvPicPr>
        <p:blipFill>
          <a:blip r:embed="rId2"/>
          <a:stretch>
            <a:fillRect/>
          </a:stretch>
        </p:blipFill>
        <p:spPr>
          <a:xfrm>
            <a:off x="1103812" y="1389381"/>
            <a:ext cx="7818119" cy="533431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28907" y="5693529"/>
            <a:ext cx="2911493" cy="1030162"/>
          </a:xfrm>
          <a:prstGeom prst="rect">
            <a:avLst/>
          </a:prstGeom>
        </p:spPr>
      </p:pic>
      <p:sp>
        <p:nvSpPr>
          <p:cNvPr id="6" name="TextBox 5"/>
          <p:cNvSpPr txBox="1"/>
          <p:nvPr/>
        </p:nvSpPr>
        <p:spPr>
          <a:xfrm>
            <a:off x="9300754" y="3180806"/>
            <a:ext cx="2053046" cy="523220"/>
          </a:xfrm>
          <a:prstGeom prst="rect">
            <a:avLst/>
          </a:prstGeom>
          <a:noFill/>
        </p:spPr>
        <p:txBody>
          <a:bodyPr wrap="square" rtlCol="0">
            <a:spAutoFit/>
          </a:bodyPr>
          <a:lstStyle/>
          <a:p>
            <a:r>
              <a:rPr lang="en-AU" sz="1400" dirty="0">
                <a:solidFill>
                  <a:srgbClr val="FF0000"/>
                </a:solidFill>
              </a:rPr>
              <a:t>Red</a:t>
            </a:r>
            <a:r>
              <a:rPr lang="en-AU" sz="1400" dirty="0"/>
              <a:t> – where we are now</a:t>
            </a:r>
          </a:p>
          <a:p>
            <a:r>
              <a:rPr lang="en-AU" sz="1400" dirty="0">
                <a:solidFill>
                  <a:srgbClr val="00B050"/>
                </a:solidFill>
              </a:rPr>
              <a:t>Green</a:t>
            </a:r>
            <a:r>
              <a:rPr lang="en-AU" sz="1400" dirty="0"/>
              <a:t> – our goal</a:t>
            </a:r>
          </a:p>
        </p:txBody>
      </p:sp>
    </p:spTree>
    <p:extLst>
      <p:ext uri="{BB962C8B-B14F-4D97-AF65-F5344CB8AC3E}">
        <p14:creationId xmlns:p14="http://schemas.microsoft.com/office/powerpoint/2010/main" val="1361491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Definitions and Data</a:t>
            </a:r>
          </a:p>
        </p:txBody>
      </p:sp>
      <p:sp>
        <p:nvSpPr>
          <p:cNvPr id="3" name="Content Placeholder 2"/>
          <p:cNvSpPr>
            <a:spLocks noGrp="1"/>
          </p:cNvSpPr>
          <p:nvPr>
            <p:ph idx="1"/>
          </p:nvPr>
        </p:nvSpPr>
        <p:spPr/>
        <p:txBody>
          <a:bodyPr/>
          <a:lstStyle/>
          <a:p>
            <a:r>
              <a:rPr lang="en-AU" dirty="0"/>
              <a:t>Appendix 1 What definitions should Council use?</a:t>
            </a:r>
          </a:p>
          <a:p>
            <a:r>
              <a:rPr lang="en-AU" dirty="0"/>
              <a:t>Appendix 2 What data should Council collect?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31608" y="5209032"/>
            <a:ext cx="4660392" cy="1648968"/>
          </a:xfrm>
          <a:prstGeom prst="rect">
            <a:avLst/>
          </a:prstGeom>
        </p:spPr>
      </p:pic>
    </p:spTree>
    <p:extLst>
      <p:ext uri="{BB962C8B-B14F-4D97-AF65-F5344CB8AC3E}">
        <p14:creationId xmlns:p14="http://schemas.microsoft.com/office/powerpoint/2010/main" val="1535481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definitions should Councils use?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7174127"/>
              </p:ext>
            </p:extLst>
          </p:nvPr>
        </p:nvGraphicFramePr>
        <p:xfrm>
          <a:off x="444137" y="1639389"/>
          <a:ext cx="11096897" cy="4036422"/>
        </p:xfrm>
        <a:graphic>
          <a:graphicData uri="http://schemas.openxmlformats.org/drawingml/2006/table">
            <a:tbl>
              <a:tblPr firstRow="1" firstCol="1" lastRow="1" lastCol="1" bandRow="1" bandCol="1">
                <a:tableStyleId>{5C22544A-7EE6-4342-B048-85BDC9FD1C3A}</a:tableStyleId>
              </a:tblPr>
              <a:tblGrid>
                <a:gridCol w="1417320">
                  <a:extLst>
                    <a:ext uri="{9D8B030D-6E8A-4147-A177-3AD203B41FA5}">
                      <a16:colId xmlns:a16="http://schemas.microsoft.com/office/drawing/2014/main" val="3327314848"/>
                    </a:ext>
                  </a:extLst>
                </a:gridCol>
                <a:gridCol w="3605728">
                  <a:extLst>
                    <a:ext uri="{9D8B030D-6E8A-4147-A177-3AD203B41FA5}">
                      <a16:colId xmlns:a16="http://schemas.microsoft.com/office/drawing/2014/main" val="215468873"/>
                    </a:ext>
                  </a:extLst>
                </a:gridCol>
                <a:gridCol w="6073849">
                  <a:extLst>
                    <a:ext uri="{9D8B030D-6E8A-4147-A177-3AD203B41FA5}">
                      <a16:colId xmlns:a16="http://schemas.microsoft.com/office/drawing/2014/main" val="3301930615"/>
                    </a:ext>
                  </a:extLst>
                </a:gridCol>
              </a:tblGrid>
              <a:tr h="240594">
                <a:tc>
                  <a:txBody>
                    <a:bodyPr/>
                    <a:lstStyle/>
                    <a:p>
                      <a:pPr marL="68580">
                        <a:lnSpc>
                          <a:spcPts val="1500"/>
                        </a:lnSpc>
                        <a:spcAft>
                          <a:spcPts val="0"/>
                        </a:spcAft>
                      </a:pPr>
                      <a:r>
                        <a:rPr lang="en-AU" sz="1000" spc="-120" dirty="0">
                          <a:solidFill>
                            <a:schemeClr val="tx1"/>
                          </a:solidFill>
                          <a:effectLst/>
                          <a:latin typeface="+mj-lt"/>
                        </a:rPr>
                        <a:t>T</a:t>
                      </a:r>
                      <a:r>
                        <a:rPr lang="en-AU" sz="1000" dirty="0">
                          <a:solidFill>
                            <a:schemeClr val="tx1"/>
                          </a:solidFill>
                          <a:effectLst/>
                          <a:latin typeface="+mj-lt"/>
                        </a:rPr>
                        <a:t>e</a:t>
                      </a:r>
                      <a:r>
                        <a:rPr lang="en-AU" sz="1000" spc="5" dirty="0">
                          <a:solidFill>
                            <a:schemeClr val="tx1"/>
                          </a:solidFill>
                          <a:effectLst/>
                          <a:latin typeface="+mj-lt"/>
                        </a:rPr>
                        <a:t>r</a:t>
                      </a:r>
                      <a:r>
                        <a:rPr lang="en-AU" sz="1000" dirty="0">
                          <a:solidFill>
                            <a:schemeClr val="tx1"/>
                          </a:solidFill>
                          <a:effectLst/>
                          <a:latin typeface="+mj-lt"/>
                        </a:rPr>
                        <a:t>m</a:t>
                      </a:r>
                      <a:endParaRPr lang="en-AU" sz="1000" dirty="0">
                        <a:solidFill>
                          <a:schemeClr val="tx1"/>
                        </a:solidFill>
                        <a:effectLst/>
                        <a:latin typeface="+mj-lt"/>
                        <a:ea typeface="Times New Roman" panose="02020603050405020304" pitchFamily="18" charset="0"/>
                      </a:endParaRPr>
                    </a:p>
                  </a:txBody>
                  <a:tcPr marL="0" marR="0" marT="0" marB="0"/>
                </a:tc>
                <a:tc>
                  <a:txBody>
                    <a:bodyPr/>
                    <a:lstStyle/>
                    <a:p>
                      <a:pPr marL="133985">
                        <a:lnSpc>
                          <a:spcPts val="1500"/>
                        </a:lnSpc>
                        <a:spcAft>
                          <a:spcPts val="0"/>
                        </a:spcAft>
                      </a:pPr>
                      <a:r>
                        <a:rPr lang="en-AU" sz="1000" dirty="0">
                          <a:solidFill>
                            <a:schemeClr val="tx1"/>
                          </a:solidFill>
                          <a:effectLst/>
                          <a:latin typeface="+mj-lt"/>
                        </a:rPr>
                        <a:t>A suggested d</a:t>
                      </a:r>
                      <a:r>
                        <a:rPr lang="en-AU" sz="1000" spc="-10" dirty="0">
                          <a:solidFill>
                            <a:schemeClr val="tx1"/>
                          </a:solidFill>
                          <a:effectLst/>
                          <a:latin typeface="+mj-lt"/>
                        </a:rPr>
                        <a:t>e</a:t>
                      </a:r>
                      <a:r>
                        <a:rPr lang="en-AU" sz="1000" dirty="0">
                          <a:solidFill>
                            <a:schemeClr val="tx1"/>
                          </a:solidFill>
                          <a:effectLst/>
                          <a:latin typeface="+mj-lt"/>
                        </a:rPr>
                        <a:t>fi</a:t>
                      </a:r>
                      <a:r>
                        <a:rPr lang="en-AU" sz="1000" spc="5" dirty="0">
                          <a:solidFill>
                            <a:schemeClr val="tx1"/>
                          </a:solidFill>
                          <a:effectLst/>
                          <a:latin typeface="+mj-lt"/>
                        </a:rPr>
                        <a:t>n</a:t>
                      </a:r>
                      <a:r>
                        <a:rPr lang="en-AU" sz="1000" dirty="0">
                          <a:solidFill>
                            <a:schemeClr val="tx1"/>
                          </a:solidFill>
                          <a:effectLst/>
                          <a:latin typeface="+mj-lt"/>
                        </a:rPr>
                        <a:t>i</a:t>
                      </a:r>
                      <a:r>
                        <a:rPr lang="en-AU" sz="1000" spc="5" dirty="0">
                          <a:solidFill>
                            <a:schemeClr val="tx1"/>
                          </a:solidFill>
                          <a:effectLst/>
                          <a:latin typeface="+mj-lt"/>
                        </a:rPr>
                        <a:t>t</a:t>
                      </a:r>
                      <a:r>
                        <a:rPr lang="en-AU" sz="1000" dirty="0">
                          <a:solidFill>
                            <a:schemeClr val="tx1"/>
                          </a:solidFill>
                          <a:effectLst/>
                          <a:latin typeface="+mj-lt"/>
                        </a:rPr>
                        <a:t>ion</a:t>
                      </a:r>
                      <a:endParaRPr lang="en-AU" sz="1000" dirty="0">
                        <a:solidFill>
                          <a:schemeClr val="tx1"/>
                        </a:solidFill>
                        <a:effectLst/>
                        <a:latin typeface="+mj-lt"/>
                        <a:ea typeface="Times New Roman" panose="02020603050405020304" pitchFamily="18" charset="0"/>
                      </a:endParaRPr>
                    </a:p>
                  </a:txBody>
                  <a:tcPr marL="0" marR="0" marT="0" marB="0"/>
                </a:tc>
                <a:tc>
                  <a:txBody>
                    <a:bodyPr/>
                    <a:lstStyle/>
                    <a:p>
                      <a:pPr marL="129540">
                        <a:lnSpc>
                          <a:spcPts val="1500"/>
                        </a:lnSpc>
                        <a:spcAft>
                          <a:spcPts val="0"/>
                        </a:spcAft>
                      </a:pPr>
                      <a:r>
                        <a:rPr lang="en-AU" sz="1000">
                          <a:solidFill>
                            <a:schemeClr val="tx1"/>
                          </a:solidFill>
                          <a:effectLst/>
                          <a:latin typeface="+mj-lt"/>
                        </a:rPr>
                        <a:t>Ex</a:t>
                      </a:r>
                      <a:r>
                        <a:rPr lang="en-AU" sz="1000" spc="5">
                          <a:solidFill>
                            <a:schemeClr val="tx1"/>
                          </a:solidFill>
                          <a:effectLst/>
                          <a:latin typeface="+mj-lt"/>
                        </a:rPr>
                        <a:t>p</a:t>
                      </a:r>
                      <a:r>
                        <a:rPr lang="en-AU" sz="1000">
                          <a:solidFill>
                            <a:schemeClr val="tx1"/>
                          </a:solidFill>
                          <a:effectLst/>
                          <a:latin typeface="+mj-lt"/>
                        </a:rPr>
                        <a:t>l</a:t>
                      </a:r>
                      <a:r>
                        <a:rPr lang="en-AU" sz="1000" spc="5">
                          <a:solidFill>
                            <a:schemeClr val="tx1"/>
                          </a:solidFill>
                          <a:effectLst/>
                          <a:latin typeface="+mj-lt"/>
                        </a:rPr>
                        <a:t>a</a:t>
                      </a:r>
                      <a:r>
                        <a:rPr lang="en-AU" sz="1000">
                          <a:solidFill>
                            <a:schemeClr val="tx1"/>
                          </a:solidFill>
                          <a:effectLst/>
                          <a:latin typeface="+mj-lt"/>
                        </a:rPr>
                        <a:t>n</a:t>
                      </a:r>
                      <a:r>
                        <a:rPr lang="en-AU" sz="1000" spc="-5">
                          <a:solidFill>
                            <a:schemeClr val="tx1"/>
                          </a:solidFill>
                          <a:effectLst/>
                          <a:latin typeface="+mj-lt"/>
                        </a:rPr>
                        <a:t>a</a:t>
                      </a:r>
                      <a:r>
                        <a:rPr lang="en-AU" sz="1000" spc="5">
                          <a:solidFill>
                            <a:schemeClr val="tx1"/>
                          </a:solidFill>
                          <a:effectLst/>
                          <a:latin typeface="+mj-lt"/>
                        </a:rPr>
                        <a:t>t</a:t>
                      </a:r>
                      <a:r>
                        <a:rPr lang="en-AU" sz="1000">
                          <a:solidFill>
                            <a:schemeClr val="tx1"/>
                          </a:solidFill>
                          <a:effectLst/>
                          <a:latin typeface="+mj-lt"/>
                        </a:rPr>
                        <a:t>i</a:t>
                      </a:r>
                      <a:r>
                        <a:rPr lang="en-AU" sz="1000" spc="-5">
                          <a:solidFill>
                            <a:schemeClr val="tx1"/>
                          </a:solidFill>
                          <a:effectLst/>
                          <a:latin typeface="+mj-lt"/>
                        </a:rPr>
                        <a:t>o</a:t>
                      </a:r>
                      <a:r>
                        <a:rPr lang="en-AU" sz="1000">
                          <a:solidFill>
                            <a:schemeClr val="tx1"/>
                          </a:solidFill>
                          <a:effectLst/>
                          <a:latin typeface="+mj-lt"/>
                        </a:rPr>
                        <a:t>n</a:t>
                      </a:r>
                      <a:endParaRPr lang="en-AU" sz="1000">
                        <a:solidFill>
                          <a:schemeClr val="tx1"/>
                        </a:solidFill>
                        <a:effectLst/>
                        <a:latin typeface="+mj-lt"/>
                        <a:ea typeface="Times New Roman" panose="02020603050405020304" pitchFamily="18" charset="0"/>
                      </a:endParaRPr>
                    </a:p>
                  </a:txBody>
                  <a:tcPr marL="0" marR="0" marT="0" marB="0"/>
                </a:tc>
                <a:extLst>
                  <a:ext uri="{0D108BD9-81ED-4DB2-BD59-A6C34878D82A}">
                    <a16:rowId xmlns:a16="http://schemas.microsoft.com/office/drawing/2014/main" val="3267131408"/>
                  </a:ext>
                </a:extLst>
              </a:tr>
              <a:tr h="1078794">
                <a:tc>
                  <a:txBody>
                    <a:bodyPr/>
                    <a:lstStyle/>
                    <a:p>
                      <a:pPr>
                        <a:lnSpc>
                          <a:spcPts val="1000"/>
                        </a:lnSpc>
                        <a:spcAft>
                          <a:spcPts val="0"/>
                        </a:spcAft>
                      </a:pPr>
                      <a:r>
                        <a:rPr lang="en-AU" sz="1000" dirty="0">
                          <a:solidFill>
                            <a:schemeClr val="tx1"/>
                          </a:solidFill>
                          <a:effectLst/>
                          <a:latin typeface="+mj-lt"/>
                        </a:rPr>
                        <a:t> </a:t>
                      </a:r>
                    </a:p>
                    <a:p>
                      <a:pPr>
                        <a:lnSpc>
                          <a:spcPts val="1000"/>
                        </a:lnSpc>
                        <a:spcAft>
                          <a:spcPts val="0"/>
                        </a:spcAft>
                      </a:pPr>
                      <a:r>
                        <a:rPr lang="en-AU" sz="1000" dirty="0">
                          <a:solidFill>
                            <a:schemeClr val="tx1"/>
                          </a:solidFill>
                          <a:effectLst/>
                          <a:latin typeface="+mj-lt"/>
                        </a:rPr>
                        <a:t> </a:t>
                      </a:r>
                    </a:p>
                    <a:p>
                      <a:pPr>
                        <a:lnSpc>
                          <a:spcPts val="1200"/>
                        </a:lnSpc>
                        <a:spcBef>
                          <a:spcPts val="60"/>
                        </a:spcBef>
                        <a:spcAft>
                          <a:spcPts val="0"/>
                        </a:spcAft>
                      </a:pPr>
                      <a:r>
                        <a:rPr lang="en-AU" sz="1000" dirty="0">
                          <a:solidFill>
                            <a:schemeClr val="tx1"/>
                          </a:solidFill>
                          <a:effectLst/>
                          <a:latin typeface="+mj-lt"/>
                        </a:rPr>
                        <a:t> </a:t>
                      </a:r>
                    </a:p>
                    <a:p>
                      <a:pPr marL="68580" algn="ctr">
                        <a:spcAft>
                          <a:spcPts val="0"/>
                        </a:spcAft>
                      </a:pPr>
                      <a:r>
                        <a:rPr lang="en-AU" sz="1000" dirty="0">
                          <a:solidFill>
                            <a:schemeClr val="tx1"/>
                          </a:solidFill>
                          <a:effectLst/>
                          <a:latin typeface="+mj-lt"/>
                        </a:rPr>
                        <a:t>S</a:t>
                      </a:r>
                      <a:r>
                        <a:rPr lang="en-AU" sz="1000" spc="-5" dirty="0">
                          <a:solidFill>
                            <a:schemeClr val="tx1"/>
                          </a:solidFill>
                          <a:effectLst/>
                          <a:latin typeface="+mj-lt"/>
                        </a:rPr>
                        <a:t>ma</a:t>
                      </a:r>
                      <a:r>
                        <a:rPr lang="en-AU" sz="1000" spc="5" dirty="0">
                          <a:solidFill>
                            <a:schemeClr val="tx1"/>
                          </a:solidFill>
                          <a:effectLst/>
                          <a:latin typeface="+mj-lt"/>
                        </a:rPr>
                        <a:t>l</a:t>
                      </a:r>
                      <a:r>
                        <a:rPr lang="en-AU" sz="1000" dirty="0">
                          <a:solidFill>
                            <a:schemeClr val="tx1"/>
                          </a:solidFill>
                          <a:effectLst/>
                          <a:latin typeface="+mj-lt"/>
                        </a:rPr>
                        <a:t>l business</a:t>
                      </a:r>
                      <a:endParaRPr lang="en-AU" sz="1000" dirty="0">
                        <a:solidFill>
                          <a:schemeClr val="tx1"/>
                        </a:solidFill>
                        <a:effectLst/>
                        <a:latin typeface="+mj-lt"/>
                        <a:ea typeface="Times New Roman" panose="02020603050405020304" pitchFamily="18" charset="0"/>
                      </a:endParaRPr>
                    </a:p>
                  </a:txBody>
                  <a:tcPr marL="0" marR="0" marT="0" marB="0"/>
                </a:tc>
                <a:tc>
                  <a:txBody>
                    <a:bodyPr/>
                    <a:lstStyle/>
                    <a:p>
                      <a:pPr>
                        <a:lnSpc>
                          <a:spcPts val="1000"/>
                        </a:lnSpc>
                        <a:spcAft>
                          <a:spcPts val="0"/>
                        </a:spcAft>
                      </a:pPr>
                      <a:r>
                        <a:rPr lang="en-AU" sz="1000" dirty="0">
                          <a:solidFill>
                            <a:schemeClr val="tx1"/>
                          </a:solidFill>
                          <a:effectLst/>
                          <a:latin typeface="+mj-lt"/>
                        </a:rPr>
                        <a:t> </a:t>
                      </a:r>
                    </a:p>
                    <a:p>
                      <a:pPr>
                        <a:lnSpc>
                          <a:spcPts val="1000"/>
                        </a:lnSpc>
                        <a:spcAft>
                          <a:spcPts val="0"/>
                        </a:spcAft>
                      </a:pPr>
                      <a:r>
                        <a:rPr lang="en-AU" sz="1000" dirty="0">
                          <a:solidFill>
                            <a:schemeClr val="tx1"/>
                          </a:solidFill>
                          <a:effectLst/>
                          <a:latin typeface="+mj-lt"/>
                        </a:rPr>
                        <a:t> </a:t>
                      </a:r>
                    </a:p>
                    <a:p>
                      <a:pPr>
                        <a:lnSpc>
                          <a:spcPts val="1300"/>
                        </a:lnSpc>
                        <a:spcBef>
                          <a:spcPts val="50"/>
                        </a:spcBef>
                        <a:spcAft>
                          <a:spcPts val="0"/>
                        </a:spcAft>
                      </a:pPr>
                      <a:r>
                        <a:rPr lang="en-AU" sz="1000" dirty="0">
                          <a:solidFill>
                            <a:schemeClr val="tx1"/>
                          </a:solidFill>
                          <a:effectLst/>
                          <a:latin typeface="+mj-lt"/>
                        </a:rPr>
                        <a:t> </a:t>
                      </a:r>
                    </a:p>
                    <a:p>
                      <a:pPr marL="133985">
                        <a:spcAft>
                          <a:spcPts val="0"/>
                        </a:spcAft>
                      </a:pPr>
                      <a:r>
                        <a:rPr lang="en-AU" sz="1000" dirty="0">
                          <a:solidFill>
                            <a:schemeClr val="tx1"/>
                          </a:solidFill>
                          <a:effectLst/>
                          <a:latin typeface="+mj-lt"/>
                        </a:rPr>
                        <a:t>A bu</a:t>
                      </a:r>
                      <a:r>
                        <a:rPr lang="en-AU" sz="1000" spc="-10" dirty="0">
                          <a:solidFill>
                            <a:schemeClr val="tx1"/>
                          </a:solidFill>
                          <a:effectLst/>
                          <a:latin typeface="+mj-lt"/>
                        </a:rPr>
                        <a:t>s</a:t>
                      </a:r>
                      <a:r>
                        <a:rPr lang="en-AU" sz="1000" dirty="0">
                          <a:solidFill>
                            <a:schemeClr val="tx1"/>
                          </a:solidFill>
                          <a:effectLst/>
                          <a:latin typeface="+mj-lt"/>
                        </a:rPr>
                        <a:t>i</a:t>
                      </a:r>
                      <a:r>
                        <a:rPr lang="en-AU" sz="1000" spc="-5" dirty="0">
                          <a:solidFill>
                            <a:schemeClr val="tx1"/>
                          </a:solidFill>
                          <a:effectLst/>
                          <a:latin typeface="+mj-lt"/>
                        </a:rPr>
                        <a:t>n</a:t>
                      </a:r>
                      <a:r>
                        <a:rPr lang="en-AU" sz="1000" dirty="0">
                          <a:solidFill>
                            <a:schemeClr val="tx1"/>
                          </a:solidFill>
                          <a:effectLst/>
                          <a:latin typeface="+mj-lt"/>
                        </a:rPr>
                        <a:t>ess</a:t>
                      </a:r>
                      <a:r>
                        <a:rPr lang="en-AU" sz="1000" spc="-5" dirty="0">
                          <a:solidFill>
                            <a:schemeClr val="tx1"/>
                          </a:solidFill>
                          <a:effectLst/>
                          <a:latin typeface="+mj-lt"/>
                        </a:rPr>
                        <a:t> </a:t>
                      </a:r>
                      <a:r>
                        <a:rPr lang="en-AU" sz="1000" spc="5" dirty="0">
                          <a:solidFill>
                            <a:schemeClr val="tx1"/>
                          </a:solidFill>
                          <a:effectLst/>
                          <a:latin typeface="+mj-lt"/>
                        </a:rPr>
                        <a:t>e</a:t>
                      </a:r>
                      <a:r>
                        <a:rPr lang="en-AU" sz="1000" spc="-5" dirty="0">
                          <a:solidFill>
                            <a:schemeClr val="tx1"/>
                          </a:solidFill>
                          <a:effectLst/>
                          <a:latin typeface="+mj-lt"/>
                        </a:rPr>
                        <a:t>m</a:t>
                      </a:r>
                      <a:r>
                        <a:rPr lang="en-AU" sz="1000" dirty="0">
                          <a:solidFill>
                            <a:schemeClr val="tx1"/>
                          </a:solidFill>
                          <a:effectLst/>
                          <a:latin typeface="+mj-lt"/>
                        </a:rPr>
                        <a:t>p</a:t>
                      </a:r>
                      <a:r>
                        <a:rPr lang="en-AU" sz="1000" spc="-5" dirty="0">
                          <a:solidFill>
                            <a:schemeClr val="tx1"/>
                          </a:solidFill>
                          <a:effectLst/>
                          <a:latin typeface="+mj-lt"/>
                        </a:rPr>
                        <a:t>lo</a:t>
                      </a:r>
                      <a:r>
                        <a:rPr lang="en-AU" sz="1000" dirty="0">
                          <a:solidFill>
                            <a:schemeClr val="tx1"/>
                          </a:solidFill>
                          <a:effectLst/>
                          <a:latin typeface="+mj-lt"/>
                        </a:rPr>
                        <a:t>yi</a:t>
                      </a:r>
                      <a:r>
                        <a:rPr lang="en-AU" sz="1000" spc="-5" dirty="0">
                          <a:solidFill>
                            <a:schemeClr val="tx1"/>
                          </a:solidFill>
                          <a:effectLst/>
                          <a:latin typeface="+mj-lt"/>
                        </a:rPr>
                        <a:t>n</a:t>
                      </a:r>
                      <a:r>
                        <a:rPr lang="en-AU" sz="1000" dirty="0">
                          <a:solidFill>
                            <a:schemeClr val="tx1"/>
                          </a:solidFill>
                          <a:effectLst/>
                          <a:latin typeface="+mj-lt"/>
                        </a:rPr>
                        <a:t>g</a:t>
                      </a:r>
                      <a:r>
                        <a:rPr lang="en-AU" sz="1000" spc="-25" dirty="0">
                          <a:solidFill>
                            <a:schemeClr val="tx1"/>
                          </a:solidFill>
                          <a:effectLst/>
                          <a:latin typeface="+mj-lt"/>
                        </a:rPr>
                        <a:t> </a:t>
                      </a:r>
                      <a:r>
                        <a:rPr lang="en-AU" sz="1000" dirty="0">
                          <a:solidFill>
                            <a:schemeClr val="tx1"/>
                          </a:solidFill>
                          <a:effectLst/>
                          <a:latin typeface="+mj-lt"/>
                        </a:rPr>
                        <a:t>f</a:t>
                      </a:r>
                      <a:r>
                        <a:rPr lang="en-AU" sz="1000" spc="5" dirty="0">
                          <a:solidFill>
                            <a:schemeClr val="tx1"/>
                          </a:solidFill>
                          <a:effectLst/>
                          <a:latin typeface="+mj-lt"/>
                        </a:rPr>
                        <a:t>e</a:t>
                      </a:r>
                      <a:r>
                        <a:rPr lang="en-AU" sz="1000" dirty="0">
                          <a:solidFill>
                            <a:schemeClr val="tx1"/>
                          </a:solidFill>
                          <a:effectLst/>
                          <a:latin typeface="+mj-lt"/>
                        </a:rPr>
                        <a:t>wer</a:t>
                      </a:r>
                      <a:r>
                        <a:rPr lang="en-AU" sz="1000" spc="-5" dirty="0">
                          <a:solidFill>
                            <a:schemeClr val="tx1"/>
                          </a:solidFill>
                          <a:effectLst/>
                          <a:latin typeface="+mj-lt"/>
                        </a:rPr>
                        <a:t> t</a:t>
                      </a:r>
                      <a:r>
                        <a:rPr lang="en-AU" sz="1000" dirty="0">
                          <a:solidFill>
                            <a:schemeClr val="tx1"/>
                          </a:solidFill>
                          <a:effectLst/>
                          <a:latin typeface="+mj-lt"/>
                        </a:rPr>
                        <a:t>h</a:t>
                      </a:r>
                      <a:r>
                        <a:rPr lang="en-AU" sz="1000" spc="-5" dirty="0">
                          <a:solidFill>
                            <a:schemeClr val="tx1"/>
                          </a:solidFill>
                          <a:effectLst/>
                          <a:latin typeface="+mj-lt"/>
                        </a:rPr>
                        <a:t>a</a:t>
                      </a:r>
                      <a:r>
                        <a:rPr lang="en-AU" sz="1000" dirty="0">
                          <a:solidFill>
                            <a:schemeClr val="tx1"/>
                          </a:solidFill>
                          <a:effectLst/>
                          <a:latin typeface="+mj-lt"/>
                        </a:rPr>
                        <a:t>n</a:t>
                      </a:r>
                      <a:r>
                        <a:rPr lang="en-AU" sz="1000" spc="-10" dirty="0">
                          <a:solidFill>
                            <a:schemeClr val="tx1"/>
                          </a:solidFill>
                          <a:effectLst/>
                          <a:latin typeface="+mj-lt"/>
                        </a:rPr>
                        <a:t> </a:t>
                      </a:r>
                      <a:r>
                        <a:rPr lang="en-AU" sz="1000" spc="5" dirty="0">
                          <a:solidFill>
                            <a:schemeClr val="tx1"/>
                          </a:solidFill>
                          <a:effectLst/>
                          <a:latin typeface="+mj-lt"/>
                        </a:rPr>
                        <a:t>2</a:t>
                      </a:r>
                      <a:r>
                        <a:rPr lang="en-AU" sz="1000" dirty="0">
                          <a:solidFill>
                            <a:schemeClr val="tx1"/>
                          </a:solidFill>
                          <a:effectLst/>
                          <a:latin typeface="+mj-lt"/>
                        </a:rPr>
                        <a:t>0</a:t>
                      </a:r>
                      <a:r>
                        <a:rPr lang="en-AU" sz="1000" spc="-5" dirty="0">
                          <a:solidFill>
                            <a:schemeClr val="tx1"/>
                          </a:solidFill>
                          <a:effectLst/>
                          <a:latin typeface="+mj-lt"/>
                        </a:rPr>
                        <a:t> </a:t>
                      </a:r>
                      <a:r>
                        <a:rPr lang="en-AU" sz="1000" dirty="0">
                          <a:solidFill>
                            <a:schemeClr val="tx1"/>
                          </a:solidFill>
                          <a:effectLst/>
                          <a:latin typeface="+mj-lt"/>
                        </a:rPr>
                        <a:t>pe</a:t>
                      </a:r>
                      <a:r>
                        <a:rPr lang="en-AU" sz="1000" spc="-5" dirty="0">
                          <a:solidFill>
                            <a:schemeClr val="tx1"/>
                          </a:solidFill>
                          <a:effectLst/>
                          <a:latin typeface="+mj-lt"/>
                        </a:rPr>
                        <a:t>o</a:t>
                      </a:r>
                      <a:r>
                        <a:rPr lang="en-AU" sz="1000" dirty="0">
                          <a:solidFill>
                            <a:schemeClr val="tx1"/>
                          </a:solidFill>
                          <a:effectLst/>
                          <a:latin typeface="+mj-lt"/>
                        </a:rPr>
                        <a:t>p</a:t>
                      </a:r>
                      <a:r>
                        <a:rPr lang="en-AU" sz="1000" spc="-5" dirty="0">
                          <a:solidFill>
                            <a:schemeClr val="tx1"/>
                          </a:solidFill>
                          <a:effectLst/>
                          <a:latin typeface="+mj-lt"/>
                        </a:rPr>
                        <a:t>l</a:t>
                      </a:r>
                      <a:r>
                        <a:rPr lang="en-AU" sz="1000" dirty="0">
                          <a:solidFill>
                            <a:schemeClr val="tx1"/>
                          </a:solidFill>
                          <a:effectLst/>
                          <a:latin typeface="+mj-lt"/>
                        </a:rPr>
                        <a:t>e</a:t>
                      </a:r>
                      <a:endParaRPr lang="en-AU" sz="1000" dirty="0">
                        <a:solidFill>
                          <a:schemeClr val="tx1"/>
                        </a:solidFill>
                        <a:effectLst/>
                        <a:latin typeface="+mj-lt"/>
                        <a:ea typeface="Times New Roman" panose="02020603050405020304" pitchFamily="18" charset="0"/>
                      </a:endParaRPr>
                    </a:p>
                  </a:txBody>
                  <a:tcPr marL="0" marR="0" marT="0" marB="0">
                    <a:solidFill>
                      <a:schemeClr val="accent1">
                        <a:lumMod val="20000"/>
                        <a:lumOff val="80000"/>
                      </a:schemeClr>
                    </a:solidFill>
                  </a:tcPr>
                </a:tc>
                <a:tc>
                  <a:txBody>
                    <a:bodyPr/>
                    <a:lstStyle/>
                    <a:p>
                      <a:pPr>
                        <a:lnSpc>
                          <a:spcPts val="500"/>
                        </a:lnSpc>
                        <a:spcBef>
                          <a:spcPts val="45"/>
                        </a:spcBef>
                        <a:spcAft>
                          <a:spcPts val="0"/>
                        </a:spcAft>
                      </a:pPr>
                      <a:r>
                        <a:rPr lang="en-AU" sz="1000" dirty="0">
                          <a:solidFill>
                            <a:schemeClr val="tx1"/>
                          </a:solidFill>
                          <a:effectLst/>
                          <a:latin typeface="+mj-lt"/>
                        </a:rPr>
                        <a:t> </a:t>
                      </a:r>
                    </a:p>
                    <a:p>
                      <a:pPr marL="129540" marR="57785">
                        <a:lnSpc>
                          <a:spcPct val="98000"/>
                        </a:lnSpc>
                        <a:spcAft>
                          <a:spcPts val="0"/>
                        </a:spcAft>
                      </a:pPr>
                      <a:endParaRPr lang="en-AU" sz="1000" b="0" kern="1200" dirty="0">
                        <a:solidFill>
                          <a:schemeClr val="tx1"/>
                        </a:solidFill>
                        <a:effectLst/>
                        <a:latin typeface="+mj-lt"/>
                        <a:ea typeface="+mn-ea"/>
                        <a:cs typeface="+mn-cs"/>
                      </a:endParaRPr>
                    </a:p>
                    <a:p>
                      <a:pPr marL="129540" marR="57785">
                        <a:lnSpc>
                          <a:spcPct val="98000"/>
                        </a:lnSpc>
                        <a:spcAft>
                          <a:spcPts val="0"/>
                        </a:spcAft>
                      </a:pPr>
                      <a:r>
                        <a:rPr lang="en-AU" sz="1000" b="0" kern="1200" dirty="0">
                          <a:solidFill>
                            <a:schemeClr val="tx1"/>
                          </a:solidFill>
                          <a:effectLst/>
                          <a:latin typeface="+mj-lt"/>
                          <a:ea typeface="+mn-ea"/>
                          <a:cs typeface="+mn-cs"/>
                        </a:rPr>
                        <a:t>While there are numerous definitions for small business, this definition is the used by the Australian Bureau of Statistics (ABS) and many other NSW and Australian government agencies. It has wide acceptance around the country.</a:t>
                      </a:r>
                    </a:p>
                    <a:p>
                      <a:pPr>
                        <a:lnSpc>
                          <a:spcPts val="500"/>
                        </a:lnSpc>
                        <a:spcBef>
                          <a:spcPts val="45"/>
                        </a:spcBef>
                        <a:spcAft>
                          <a:spcPts val="0"/>
                        </a:spcAft>
                      </a:pPr>
                      <a:r>
                        <a:rPr lang="en-AU" sz="1000" dirty="0">
                          <a:solidFill>
                            <a:schemeClr val="tx1"/>
                          </a:solidFill>
                          <a:effectLst/>
                          <a:latin typeface="+mj-lt"/>
                        </a:rPr>
                        <a:t> </a:t>
                      </a:r>
                      <a:endParaRPr lang="en-AU" sz="1000" dirty="0">
                        <a:solidFill>
                          <a:schemeClr val="tx1"/>
                        </a:solidFill>
                        <a:effectLst/>
                        <a:latin typeface="+mj-lt"/>
                        <a:ea typeface="Times New Roman" panose="02020603050405020304" pitchFamily="18" charset="0"/>
                      </a:endParaRPr>
                    </a:p>
                  </a:txBody>
                  <a:tcPr marL="0" marR="0" marT="0" marB="0"/>
                </a:tc>
                <a:extLst>
                  <a:ext uri="{0D108BD9-81ED-4DB2-BD59-A6C34878D82A}">
                    <a16:rowId xmlns:a16="http://schemas.microsoft.com/office/drawing/2014/main" val="1370915355"/>
                  </a:ext>
                </a:extLst>
              </a:tr>
              <a:tr h="1223668">
                <a:tc>
                  <a:txBody>
                    <a:bodyPr/>
                    <a:lstStyle/>
                    <a:p>
                      <a:pPr>
                        <a:lnSpc>
                          <a:spcPts val="900"/>
                        </a:lnSpc>
                        <a:spcBef>
                          <a:spcPts val="30"/>
                        </a:spcBef>
                        <a:spcAft>
                          <a:spcPts val="0"/>
                        </a:spcAft>
                      </a:pPr>
                      <a:r>
                        <a:rPr lang="en-AU" sz="1000" dirty="0">
                          <a:solidFill>
                            <a:schemeClr val="tx1"/>
                          </a:solidFill>
                          <a:effectLst/>
                          <a:latin typeface="+mj-lt"/>
                        </a:rPr>
                        <a:t> </a:t>
                      </a:r>
                    </a:p>
                    <a:p>
                      <a:pPr>
                        <a:lnSpc>
                          <a:spcPts val="1000"/>
                        </a:lnSpc>
                        <a:spcAft>
                          <a:spcPts val="0"/>
                        </a:spcAft>
                      </a:pPr>
                      <a:r>
                        <a:rPr lang="en-AU" sz="1000" dirty="0">
                          <a:solidFill>
                            <a:schemeClr val="tx1"/>
                          </a:solidFill>
                          <a:effectLst/>
                          <a:latin typeface="+mj-lt"/>
                        </a:rPr>
                        <a:t> </a:t>
                      </a:r>
                    </a:p>
                    <a:p>
                      <a:pPr>
                        <a:lnSpc>
                          <a:spcPts val="1000"/>
                        </a:lnSpc>
                        <a:spcAft>
                          <a:spcPts val="0"/>
                        </a:spcAft>
                      </a:pPr>
                      <a:r>
                        <a:rPr lang="en-AU" sz="1000" dirty="0">
                          <a:solidFill>
                            <a:schemeClr val="tx1"/>
                          </a:solidFill>
                          <a:effectLst/>
                          <a:latin typeface="+mj-lt"/>
                        </a:rPr>
                        <a:t> </a:t>
                      </a:r>
                    </a:p>
                    <a:p>
                      <a:pPr>
                        <a:lnSpc>
                          <a:spcPts val="1000"/>
                        </a:lnSpc>
                        <a:spcAft>
                          <a:spcPts val="0"/>
                        </a:spcAft>
                      </a:pPr>
                      <a:r>
                        <a:rPr lang="en-AU" sz="1000" dirty="0">
                          <a:solidFill>
                            <a:schemeClr val="tx1"/>
                          </a:solidFill>
                          <a:effectLst/>
                          <a:latin typeface="+mj-lt"/>
                        </a:rPr>
                        <a:t> </a:t>
                      </a:r>
                    </a:p>
                    <a:p>
                      <a:pPr marL="68580" algn="ctr">
                        <a:spcAft>
                          <a:spcPts val="0"/>
                        </a:spcAft>
                      </a:pPr>
                      <a:r>
                        <a:rPr lang="en-AU" sz="1000" spc="-5" dirty="0">
                          <a:solidFill>
                            <a:schemeClr val="tx1"/>
                          </a:solidFill>
                          <a:effectLst/>
                          <a:latin typeface="+mj-lt"/>
                        </a:rPr>
                        <a:t>L</a:t>
                      </a:r>
                      <a:r>
                        <a:rPr lang="en-AU" sz="1000" dirty="0">
                          <a:solidFill>
                            <a:schemeClr val="tx1"/>
                          </a:solidFill>
                          <a:effectLst/>
                          <a:latin typeface="+mj-lt"/>
                        </a:rPr>
                        <a:t>o</a:t>
                      </a:r>
                      <a:r>
                        <a:rPr lang="en-AU" sz="1000" spc="-5" dirty="0">
                          <a:solidFill>
                            <a:schemeClr val="tx1"/>
                          </a:solidFill>
                          <a:effectLst/>
                          <a:latin typeface="+mj-lt"/>
                        </a:rPr>
                        <a:t>ca</a:t>
                      </a:r>
                      <a:r>
                        <a:rPr lang="en-AU" sz="1000" dirty="0">
                          <a:solidFill>
                            <a:schemeClr val="tx1"/>
                          </a:solidFill>
                          <a:effectLst/>
                          <a:latin typeface="+mj-lt"/>
                        </a:rPr>
                        <a:t>l</a:t>
                      </a:r>
                      <a:endParaRPr lang="en-AU" sz="1000" dirty="0">
                        <a:solidFill>
                          <a:schemeClr val="tx1"/>
                        </a:solidFill>
                        <a:effectLst/>
                        <a:latin typeface="+mj-lt"/>
                        <a:ea typeface="Times New Roman" panose="02020603050405020304" pitchFamily="18" charset="0"/>
                      </a:endParaRPr>
                    </a:p>
                  </a:txBody>
                  <a:tcPr marL="0" marR="0" marT="0" marB="0"/>
                </a:tc>
                <a:tc>
                  <a:txBody>
                    <a:bodyPr/>
                    <a:lstStyle/>
                    <a:p>
                      <a:pPr>
                        <a:lnSpc>
                          <a:spcPts val="1000"/>
                        </a:lnSpc>
                        <a:spcAft>
                          <a:spcPts val="0"/>
                        </a:spcAft>
                      </a:pPr>
                      <a:r>
                        <a:rPr lang="en-AU" sz="1000" dirty="0">
                          <a:solidFill>
                            <a:schemeClr val="tx1"/>
                          </a:solidFill>
                          <a:effectLst/>
                          <a:latin typeface="+mj-lt"/>
                        </a:rPr>
                        <a:t> </a:t>
                      </a:r>
                    </a:p>
                    <a:p>
                      <a:pPr>
                        <a:lnSpc>
                          <a:spcPts val="1000"/>
                        </a:lnSpc>
                        <a:spcAft>
                          <a:spcPts val="0"/>
                        </a:spcAft>
                      </a:pPr>
                      <a:r>
                        <a:rPr lang="en-AU" sz="1000" dirty="0">
                          <a:solidFill>
                            <a:schemeClr val="tx1"/>
                          </a:solidFill>
                          <a:effectLst/>
                          <a:latin typeface="+mj-lt"/>
                        </a:rPr>
                        <a:t> </a:t>
                      </a:r>
                    </a:p>
                    <a:p>
                      <a:pPr>
                        <a:lnSpc>
                          <a:spcPts val="1400"/>
                        </a:lnSpc>
                        <a:spcBef>
                          <a:spcPts val="55"/>
                        </a:spcBef>
                        <a:spcAft>
                          <a:spcPts val="0"/>
                        </a:spcAft>
                      </a:pPr>
                      <a:r>
                        <a:rPr lang="en-AU" sz="1000" dirty="0">
                          <a:solidFill>
                            <a:schemeClr val="tx1"/>
                          </a:solidFill>
                          <a:effectLst/>
                          <a:latin typeface="+mj-lt"/>
                        </a:rPr>
                        <a:t> </a:t>
                      </a:r>
                    </a:p>
                    <a:p>
                      <a:pPr marL="133985" marR="276225">
                        <a:lnSpc>
                          <a:spcPts val="1200"/>
                        </a:lnSpc>
                        <a:spcAft>
                          <a:spcPts val="0"/>
                        </a:spcAft>
                      </a:pPr>
                      <a:r>
                        <a:rPr lang="en-AU" sz="1000" dirty="0">
                          <a:solidFill>
                            <a:schemeClr val="tx1"/>
                          </a:solidFill>
                          <a:effectLst/>
                          <a:latin typeface="+mj-lt"/>
                        </a:rPr>
                        <a:t>The</a:t>
                      </a:r>
                      <a:r>
                        <a:rPr lang="en-AU" sz="1000" spc="-10" dirty="0">
                          <a:solidFill>
                            <a:schemeClr val="tx1"/>
                          </a:solidFill>
                          <a:effectLst/>
                          <a:latin typeface="+mj-lt"/>
                        </a:rPr>
                        <a:t> </a:t>
                      </a:r>
                      <a:r>
                        <a:rPr lang="en-AU" sz="1000" dirty="0">
                          <a:solidFill>
                            <a:schemeClr val="tx1"/>
                          </a:solidFill>
                          <a:effectLst/>
                          <a:latin typeface="+mj-lt"/>
                        </a:rPr>
                        <a:t>b</a:t>
                      </a:r>
                      <a:r>
                        <a:rPr lang="en-AU" sz="1000" spc="-5" dirty="0">
                          <a:solidFill>
                            <a:schemeClr val="tx1"/>
                          </a:solidFill>
                          <a:effectLst/>
                          <a:latin typeface="+mj-lt"/>
                        </a:rPr>
                        <a:t>us</a:t>
                      </a:r>
                      <a:r>
                        <a:rPr lang="en-AU" sz="1000" dirty="0">
                          <a:solidFill>
                            <a:schemeClr val="tx1"/>
                          </a:solidFill>
                          <a:effectLst/>
                          <a:latin typeface="+mj-lt"/>
                        </a:rPr>
                        <a:t>i</a:t>
                      </a:r>
                      <a:r>
                        <a:rPr lang="en-AU" sz="1000" spc="-5" dirty="0">
                          <a:solidFill>
                            <a:schemeClr val="tx1"/>
                          </a:solidFill>
                          <a:effectLst/>
                          <a:latin typeface="+mj-lt"/>
                        </a:rPr>
                        <a:t>n</a:t>
                      </a:r>
                      <a:r>
                        <a:rPr lang="en-AU" sz="1000" dirty="0">
                          <a:solidFill>
                            <a:schemeClr val="tx1"/>
                          </a:solidFill>
                          <a:effectLst/>
                          <a:latin typeface="+mj-lt"/>
                        </a:rPr>
                        <a:t>es</a:t>
                      </a:r>
                      <a:r>
                        <a:rPr lang="en-AU" sz="1000" spc="-5" dirty="0">
                          <a:solidFill>
                            <a:schemeClr val="tx1"/>
                          </a:solidFill>
                          <a:effectLst/>
                          <a:latin typeface="+mj-lt"/>
                        </a:rPr>
                        <a:t>s</a:t>
                      </a:r>
                      <a:r>
                        <a:rPr lang="en-AU" sz="1000" dirty="0">
                          <a:solidFill>
                            <a:schemeClr val="tx1"/>
                          </a:solidFill>
                          <a:effectLst/>
                          <a:latin typeface="+mj-lt"/>
                        </a:rPr>
                        <a:t>’ </a:t>
                      </a:r>
                      <a:r>
                        <a:rPr lang="en-AU" sz="1000" spc="5" dirty="0">
                          <a:solidFill>
                            <a:schemeClr val="tx1"/>
                          </a:solidFill>
                          <a:effectLst/>
                          <a:latin typeface="+mj-lt"/>
                        </a:rPr>
                        <a:t>r</a:t>
                      </a:r>
                      <a:r>
                        <a:rPr lang="en-AU" sz="1000" dirty="0">
                          <a:solidFill>
                            <a:schemeClr val="tx1"/>
                          </a:solidFill>
                          <a:effectLst/>
                          <a:latin typeface="+mj-lt"/>
                        </a:rPr>
                        <a:t>e</a:t>
                      </a:r>
                      <a:r>
                        <a:rPr lang="en-AU" sz="1000" spc="-5" dirty="0">
                          <a:solidFill>
                            <a:schemeClr val="tx1"/>
                          </a:solidFill>
                          <a:effectLst/>
                          <a:latin typeface="+mj-lt"/>
                        </a:rPr>
                        <a:t>g</a:t>
                      </a:r>
                      <a:r>
                        <a:rPr lang="en-AU" sz="1000" dirty="0">
                          <a:solidFill>
                            <a:schemeClr val="tx1"/>
                          </a:solidFill>
                          <a:effectLst/>
                          <a:latin typeface="+mj-lt"/>
                        </a:rPr>
                        <a:t>i</a:t>
                      </a:r>
                      <a:r>
                        <a:rPr lang="en-AU" sz="1000" spc="-5" dirty="0">
                          <a:solidFill>
                            <a:schemeClr val="tx1"/>
                          </a:solidFill>
                          <a:effectLst/>
                          <a:latin typeface="+mj-lt"/>
                        </a:rPr>
                        <a:t>st</a:t>
                      </a:r>
                      <a:r>
                        <a:rPr lang="en-AU" sz="1000" dirty="0">
                          <a:solidFill>
                            <a:schemeClr val="tx1"/>
                          </a:solidFill>
                          <a:effectLst/>
                          <a:latin typeface="+mj-lt"/>
                        </a:rPr>
                        <a:t>e</a:t>
                      </a:r>
                      <a:r>
                        <a:rPr lang="en-AU" sz="1000" spc="5" dirty="0">
                          <a:solidFill>
                            <a:schemeClr val="tx1"/>
                          </a:solidFill>
                          <a:effectLst/>
                          <a:latin typeface="+mj-lt"/>
                        </a:rPr>
                        <a:t>r</a:t>
                      </a:r>
                      <a:r>
                        <a:rPr lang="en-AU" sz="1000" dirty="0">
                          <a:solidFill>
                            <a:schemeClr val="tx1"/>
                          </a:solidFill>
                          <a:effectLst/>
                          <a:latin typeface="+mj-lt"/>
                        </a:rPr>
                        <a:t>ed</a:t>
                      </a:r>
                      <a:r>
                        <a:rPr lang="en-AU" sz="1000" spc="-20" dirty="0">
                          <a:solidFill>
                            <a:schemeClr val="tx1"/>
                          </a:solidFill>
                          <a:effectLst/>
                          <a:latin typeface="+mj-lt"/>
                        </a:rPr>
                        <a:t> </a:t>
                      </a:r>
                      <a:r>
                        <a:rPr lang="en-AU" sz="1000" dirty="0">
                          <a:solidFill>
                            <a:schemeClr val="tx1"/>
                          </a:solidFill>
                          <a:effectLst/>
                          <a:latin typeface="+mj-lt"/>
                        </a:rPr>
                        <a:t>a</a:t>
                      </a:r>
                      <a:r>
                        <a:rPr lang="en-AU" sz="1000" spc="-5" dirty="0">
                          <a:solidFill>
                            <a:schemeClr val="tx1"/>
                          </a:solidFill>
                          <a:effectLst/>
                          <a:latin typeface="+mj-lt"/>
                        </a:rPr>
                        <a:t>d</a:t>
                      </a:r>
                      <a:r>
                        <a:rPr lang="en-AU" sz="1000" dirty="0">
                          <a:solidFill>
                            <a:schemeClr val="tx1"/>
                          </a:solidFill>
                          <a:effectLst/>
                          <a:latin typeface="+mj-lt"/>
                        </a:rPr>
                        <a:t>dre</a:t>
                      </a:r>
                      <a:r>
                        <a:rPr lang="en-AU" sz="1000" spc="-5" dirty="0">
                          <a:solidFill>
                            <a:schemeClr val="tx1"/>
                          </a:solidFill>
                          <a:effectLst/>
                          <a:latin typeface="+mj-lt"/>
                        </a:rPr>
                        <a:t>s</a:t>
                      </a:r>
                      <a:r>
                        <a:rPr lang="en-AU" sz="1000" dirty="0">
                          <a:solidFill>
                            <a:schemeClr val="tx1"/>
                          </a:solidFill>
                          <a:effectLst/>
                          <a:latin typeface="+mj-lt"/>
                        </a:rPr>
                        <a:t>s</a:t>
                      </a:r>
                      <a:r>
                        <a:rPr lang="en-AU" sz="1000" spc="-15" dirty="0">
                          <a:solidFill>
                            <a:schemeClr val="tx1"/>
                          </a:solidFill>
                          <a:effectLst/>
                          <a:latin typeface="+mj-lt"/>
                        </a:rPr>
                        <a:t> </a:t>
                      </a:r>
                      <a:r>
                        <a:rPr lang="en-AU" sz="1000" dirty="0">
                          <a:solidFill>
                            <a:schemeClr val="tx1"/>
                          </a:solidFill>
                          <a:effectLst/>
                          <a:latin typeface="+mj-lt"/>
                        </a:rPr>
                        <a:t>is</a:t>
                      </a:r>
                      <a:r>
                        <a:rPr lang="en-AU" sz="1000" spc="-5" dirty="0">
                          <a:solidFill>
                            <a:schemeClr val="tx1"/>
                          </a:solidFill>
                          <a:effectLst/>
                          <a:latin typeface="+mj-lt"/>
                        </a:rPr>
                        <a:t> </a:t>
                      </a:r>
                      <a:r>
                        <a:rPr lang="en-AU" sz="1000" dirty="0">
                          <a:solidFill>
                            <a:schemeClr val="tx1"/>
                          </a:solidFill>
                          <a:effectLst/>
                          <a:latin typeface="+mj-lt"/>
                        </a:rPr>
                        <a:t>wi</a:t>
                      </a:r>
                      <a:r>
                        <a:rPr lang="en-AU" sz="1000" spc="-5" dirty="0">
                          <a:solidFill>
                            <a:schemeClr val="tx1"/>
                          </a:solidFill>
                          <a:effectLst/>
                          <a:latin typeface="+mj-lt"/>
                        </a:rPr>
                        <a:t>t</a:t>
                      </a:r>
                      <a:r>
                        <a:rPr lang="en-AU" sz="1000" dirty="0">
                          <a:solidFill>
                            <a:schemeClr val="tx1"/>
                          </a:solidFill>
                          <a:effectLst/>
                          <a:latin typeface="+mj-lt"/>
                        </a:rPr>
                        <a:t>h</a:t>
                      </a:r>
                      <a:r>
                        <a:rPr lang="en-AU" sz="1000" spc="-5" dirty="0">
                          <a:solidFill>
                            <a:schemeClr val="tx1"/>
                          </a:solidFill>
                          <a:effectLst/>
                          <a:latin typeface="+mj-lt"/>
                        </a:rPr>
                        <a:t>i</a:t>
                      </a:r>
                      <a:r>
                        <a:rPr lang="en-AU" sz="1000" dirty="0">
                          <a:solidFill>
                            <a:schemeClr val="tx1"/>
                          </a:solidFill>
                          <a:effectLst/>
                          <a:latin typeface="+mj-lt"/>
                        </a:rPr>
                        <a:t>n</a:t>
                      </a:r>
                      <a:r>
                        <a:rPr lang="en-AU" sz="1000" spc="-10" dirty="0">
                          <a:solidFill>
                            <a:schemeClr val="tx1"/>
                          </a:solidFill>
                          <a:effectLst/>
                          <a:latin typeface="+mj-lt"/>
                        </a:rPr>
                        <a:t> </a:t>
                      </a:r>
                      <a:r>
                        <a:rPr lang="en-AU" sz="1000" spc="-5" dirty="0">
                          <a:solidFill>
                            <a:schemeClr val="tx1"/>
                          </a:solidFill>
                          <a:effectLst/>
                          <a:latin typeface="+mj-lt"/>
                        </a:rPr>
                        <a:t>t</a:t>
                      </a:r>
                      <a:r>
                        <a:rPr lang="en-AU" sz="1000" dirty="0">
                          <a:solidFill>
                            <a:schemeClr val="tx1"/>
                          </a:solidFill>
                          <a:effectLst/>
                          <a:latin typeface="+mj-lt"/>
                        </a:rPr>
                        <a:t>he C</a:t>
                      </a:r>
                      <a:r>
                        <a:rPr lang="en-AU" sz="1000" spc="-5" dirty="0">
                          <a:solidFill>
                            <a:schemeClr val="tx1"/>
                          </a:solidFill>
                          <a:effectLst/>
                          <a:latin typeface="+mj-lt"/>
                        </a:rPr>
                        <a:t>o</a:t>
                      </a:r>
                      <a:r>
                        <a:rPr lang="en-AU" sz="1000" dirty="0">
                          <a:solidFill>
                            <a:schemeClr val="tx1"/>
                          </a:solidFill>
                          <a:effectLst/>
                          <a:latin typeface="+mj-lt"/>
                        </a:rPr>
                        <a:t>u</a:t>
                      </a:r>
                      <a:r>
                        <a:rPr lang="en-AU" sz="1000" spc="-5" dirty="0">
                          <a:solidFill>
                            <a:schemeClr val="tx1"/>
                          </a:solidFill>
                          <a:effectLst/>
                          <a:latin typeface="+mj-lt"/>
                        </a:rPr>
                        <a:t>n</a:t>
                      </a:r>
                      <a:r>
                        <a:rPr lang="en-AU" sz="1000" dirty="0">
                          <a:solidFill>
                            <a:schemeClr val="tx1"/>
                          </a:solidFill>
                          <a:effectLst/>
                          <a:latin typeface="+mj-lt"/>
                        </a:rPr>
                        <a:t>c</a:t>
                      </a:r>
                      <a:r>
                        <a:rPr lang="en-AU" sz="1000" spc="-5" dirty="0">
                          <a:solidFill>
                            <a:schemeClr val="tx1"/>
                          </a:solidFill>
                          <a:effectLst/>
                          <a:latin typeface="+mj-lt"/>
                        </a:rPr>
                        <a:t>i</a:t>
                      </a:r>
                      <a:r>
                        <a:rPr lang="en-AU" sz="1000" dirty="0">
                          <a:solidFill>
                            <a:schemeClr val="tx1"/>
                          </a:solidFill>
                          <a:effectLst/>
                          <a:latin typeface="+mj-lt"/>
                        </a:rPr>
                        <a:t>l’s</a:t>
                      </a:r>
                      <a:r>
                        <a:rPr lang="en-AU" sz="1000" spc="-5" dirty="0">
                          <a:solidFill>
                            <a:schemeClr val="tx1"/>
                          </a:solidFill>
                          <a:effectLst/>
                          <a:latin typeface="+mj-lt"/>
                        </a:rPr>
                        <a:t> </a:t>
                      </a:r>
                      <a:r>
                        <a:rPr lang="en-AU" sz="1000" dirty="0">
                          <a:solidFill>
                            <a:schemeClr val="tx1"/>
                          </a:solidFill>
                          <a:effectLst/>
                          <a:latin typeface="+mj-lt"/>
                        </a:rPr>
                        <a:t>l</a:t>
                      </a:r>
                      <a:r>
                        <a:rPr lang="en-AU" sz="1000" spc="-5" dirty="0">
                          <a:solidFill>
                            <a:schemeClr val="tx1"/>
                          </a:solidFill>
                          <a:effectLst/>
                          <a:latin typeface="+mj-lt"/>
                        </a:rPr>
                        <a:t>o</a:t>
                      </a:r>
                      <a:r>
                        <a:rPr lang="en-AU" sz="1000" dirty="0">
                          <a:solidFill>
                            <a:schemeClr val="tx1"/>
                          </a:solidFill>
                          <a:effectLst/>
                          <a:latin typeface="+mj-lt"/>
                        </a:rPr>
                        <a:t>c</a:t>
                      </a:r>
                      <a:r>
                        <a:rPr lang="en-AU" sz="1000" spc="-5" dirty="0">
                          <a:solidFill>
                            <a:schemeClr val="tx1"/>
                          </a:solidFill>
                          <a:effectLst/>
                          <a:latin typeface="+mj-lt"/>
                        </a:rPr>
                        <a:t>a</a:t>
                      </a:r>
                      <a:r>
                        <a:rPr lang="en-AU" sz="1000" dirty="0">
                          <a:solidFill>
                            <a:schemeClr val="tx1"/>
                          </a:solidFill>
                          <a:effectLst/>
                          <a:latin typeface="+mj-lt"/>
                        </a:rPr>
                        <a:t>l</a:t>
                      </a:r>
                      <a:r>
                        <a:rPr lang="en-AU" sz="1000" spc="-10" dirty="0">
                          <a:solidFill>
                            <a:schemeClr val="tx1"/>
                          </a:solidFill>
                          <a:effectLst/>
                          <a:latin typeface="+mj-lt"/>
                        </a:rPr>
                        <a:t> </a:t>
                      </a:r>
                      <a:r>
                        <a:rPr lang="en-AU" sz="1000" spc="-5" dirty="0">
                          <a:solidFill>
                            <a:schemeClr val="tx1"/>
                          </a:solidFill>
                          <a:effectLst/>
                          <a:latin typeface="+mj-lt"/>
                        </a:rPr>
                        <a:t>go</a:t>
                      </a:r>
                      <a:r>
                        <a:rPr lang="en-AU" sz="1000" dirty="0">
                          <a:solidFill>
                            <a:schemeClr val="tx1"/>
                          </a:solidFill>
                          <a:effectLst/>
                          <a:latin typeface="+mj-lt"/>
                        </a:rPr>
                        <a:t>v</a:t>
                      </a:r>
                      <a:r>
                        <a:rPr lang="en-AU" sz="1000" spc="5" dirty="0">
                          <a:solidFill>
                            <a:schemeClr val="tx1"/>
                          </a:solidFill>
                          <a:effectLst/>
                          <a:latin typeface="+mj-lt"/>
                        </a:rPr>
                        <a:t>e</a:t>
                      </a:r>
                      <a:r>
                        <a:rPr lang="en-AU" sz="1000" dirty="0">
                          <a:solidFill>
                            <a:schemeClr val="tx1"/>
                          </a:solidFill>
                          <a:effectLst/>
                          <a:latin typeface="+mj-lt"/>
                        </a:rPr>
                        <a:t>rn</a:t>
                      </a:r>
                      <a:r>
                        <a:rPr lang="en-AU" sz="1000" spc="-5" dirty="0">
                          <a:solidFill>
                            <a:schemeClr val="tx1"/>
                          </a:solidFill>
                          <a:effectLst/>
                          <a:latin typeface="+mj-lt"/>
                        </a:rPr>
                        <a:t>m</a:t>
                      </a:r>
                      <a:r>
                        <a:rPr lang="en-AU" sz="1000" dirty="0">
                          <a:solidFill>
                            <a:schemeClr val="tx1"/>
                          </a:solidFill>
                          <a:effectLst/>
                          <a:latin typeface="+mj-lt"/>
                        </a:rPr>
                        <a:t>ent</a:t>
                      </a:r>
                      <a:r>
                        <a:rPr lang="en-AU" sz="1000" spc="-15" dirty="0">
                          <a:solidFill>
                            <a:schemeClr val="tx1"/>
                          </a:solidFill>
                          <a:effectLst/>
                          <a:latin typeface="+mj-lt"/>
                        </a:rPr>
                        <a:t> </a:t>
                      </a:r>
                      <a:r>
                        <a:rPr lang="en-AU" sz="1000" dirty="0">
                          <a:solidFill>
                            <a:schemeClr val="tx1"/>
                          </a:solidFill>
                          <a:effectLst/>
                          <a:latin typeface="+mj-lt"/>
                        </a:rPr>
                        <a:t>ar</a:t>
                      </a:r>
                      <a:r>
                        <a:rPr lang="en-AU" sz="1000" spc="5" dirty="0">
                          <a:solidFill>
                            <a:schemeClr val="tx1"/>
                          </a:solidFill>
                          <a:effectLst/>
                          <a:latin typeface="+mj-lt"/>
                        </a:rPr>
                        <a:t>e</a:t>
                      </a:r>
                      <a:r>
                        <a:rPr lang="en-AU" sz="1000" dirty="0">
                          <a:solidFill>
                            <a:schemeClr val="tx1"/>
                          </a:solidFill>
                          <a:effectLst/>
                          <a:latin typeface="+mj-lt"/>
                        </a:rPr>
                        <a:t>a</a:t>
                      </a:r>
                      <a:r>
                        <a:rPr lang="en-AU" sz="1000" spc="-25" dirty="0">
                          <a:solidFill>
                            <a:schemeClr val="tx1"/>
                          </a:solidFill>
                          <a:effectLst/>
                          <a:latin typeface="+mj-lt"/>
                        </a:rPr>
                        <a:t> </a:t>
                      </a:r>
                      <a:r>
                        <a:rPr lang="en-AU" sz="1000" dirty="0">
                          <a:solidFill>
                            <a:schemeClr val="tx1"/>
                          </a:solidFill>
                          <a:effectLst/>
                          <a:latin typeface="+mj-lt"/>
                        </a:rPr>
                        <a:t>b</a:t>
                      </a:r>
                      <a:r>
                        <a:rPr lang="en-AU" sz="1000" spc="-5" dirty="0">
                          <a:solidFill>
                            <a:schemeClr val="tx1"/>
                          </a:solidFill>
                          <a:effectLst/>
                          <a:latin typeface="+mj-lt"/>
                        </a:rPr>
                        <a:t>o</a:t>
                      </a:r>
                      <a:r>
                        <a:rPr lang="en-AU" sz="1000" dirty="0">
                          <a:solidFill>
                            <a:schemeClr val="tx1"/>
                          </a:solidFill>
                          <a:effectLst/>
                          <a:latin typeface="+mj-lt"/>
                        </a:rPr>
                        <a:t>u</a:t>
                      </a:r>
                      <a:r>
                        <a:rPr lang="en-AU" sz="1000" spc="-5" dirty="0">
                          <a:solidFill>
                            <a:schemeClr val="tx1"/>
                          </a:solidFill>
                          <a:effectLst/>
                          <a:latin typeface="+mj-lt"/>
                        </a:rPr>
                        <a:t>n</a:t>
                      </a:r>
                      <a:r>
                        <a:rPr lang="en-AU" sz="1000" dirty="0">
                          <a:solidFill>
                            <a:schemeClr val="tx1"/>
                          </a:solidFill>
                          <a:effectLst/>
                          <a:latin typeface="+mj-lt"/>
                        </a:rPr>
                        <a:t>d</a:t>
                      </a:r>
                      <a:r>
                        <a:rPr lang="en-AU" sz="1000" spc="-5" dirty="0">
                          <a:solidFill>
                            <a:schemeClr val="tx1"/>
                          </a:solidFill>
                          <a:effectLst/>
                          <a:latin typeface="+mj-lt"/>
                        </a:rPr>
                        <a:t>a</a:t>
                      </a:r>
                      <a:r>
                        <a:rPr lang="en-AU" sz="1000" dirty="0">
                          <a:solidFill>
                            <a:schemeClr val="tx1"/>
                          </a:solidFill>
                          <a:effectLst/>
                          <a:latin typeface="+mj-lt"/>
                        </a:rPr>
                        <a:t>ries</a:t>
                      </a:r>
                      <a:endParaRPr lang="en-AU" sz="1000" dirty="0">
                        <a:solidFill>
                          <a:schemeClr val="tx1"/>
                        </a:solidFill>
                        <a:effectLst/>
                        <a:latin typeface="+mj-lt"/>
                        <a:ea typeface="Times New Roman" panose="02020603050405020304" pitchFamily="18" charset="0"/>
                      </a:endParaRPr>
                    </a:p>
                  </a:txBody>
                  <a:tcPr marL="0" marR="0" marT="0" marB="0">
                    <a:solidFill>
                      <a:schemeClr val="accent1">
                        <a:lumMod val="20000"/>
                        <a:lumOff val="80000"/>
                      </a:schemeClr>
                    </a:solidFill>
                  </a:tcPr>
                </a:tc>
                <a:tc>
                  <a:txBody>
                    <a:bodyPr/>
                    <a:lstStyle/>
                    <a:p>
                      <a:pPr>
                        <a:lnSpc>
                          <a:spcPts val="600"/>
                        </a:lnSpc>
                        <a:spcBef>
                          <a:spcPts val="30"/>
                        </a:spcBef>
                        <a:spcAft>
                          <a:spcPts val="0"/>
                        </a:spcAft>
                      </a:pPr>
                      <a:r>
                        <a:rPr lang="en-AU" sz="1000" b="0" dirty="0">
                          <a:solidFill>
                            <a:schemeClr val="tx1"/>
                          </a:solidFill>
                          <a:effectLst/>
                          <a:latin typeface="+mj-lt"/>
                        </a:rPr>
                        <a:t> </a:t>
                      </a:r>
                    </a:p>
                    <a:p>
                      <a:pPr marL="129540" marR="193040">
                        <a:lnSpc>
                          <a:spcPts val="1200"/>
                        </a:lnSpc>
                        <a:spcAft>
                          <a:spcPts val="0"/>
                        </a:spcAft>
                      </a:pPr>
                      <a:r>
                        <a:rPr lang="en-AU" sz="1000" b="0" dirty="0">
                          <a:solidFill>
                            <a:schemeClr val="tx1"/>
                          </a:solidFill>
                          <a:effectLst/>
                          <a:latin typeface="+mj-lt"/>
                        </a:rPr>
                        <a:t>The</a:t>
                      </a:r>
                      <a:r>
                        <a:rPr lang="en-AU" sz="1000" b="0" spc="-10" dirty="0">
                          <a:solidFill>
                            <a:schemeClr val="tx1"/>
                          </a:solidFill>
                          <a:effectLst/>
                          <a:latin typeface="+mj-lt"/>
                        </a:rPr>
                        <a:t> </a:t>
                      </a:r>
                      <a:r>
                        <a:rPr lang="en-AU" sz="1000" b="0" dirty="0">
                          <a:solidFill>
                            <a:schemeClr val="tx1"/>
                          </a:solidFill>
                          <a:effectLst/>
                          <a:latin typeface="+mj-lt"/>
                        </a:rPr>
                        <a:t>defi</a:t>
                      </a:r>
                      <a:r>
                        <a:rPr lang="en-AU" sz="1000" b="0" spc="-5" dirty="0">
                          <a:solidFill>
                            <a:schemeClr val="tx1"/>
                          </a:solidFill>
                          <a:effectLst/>
                          <a:latin typeface="+mj-lt"/>
                        </a:rPr>
                        <a:t>n</a:t>
                      </a:r>
                      <a:r>
                        <a:rPr lang="en-AU" sz="1000" b="0" dirty="0">
                          <a:solidFill>
                            <a:schemeClr val="tx1"/>
                          </a:solidFill>
                          <a:effectLst/>
                          <a:latin typeface="+mj-lt"/>
                        </a:rPr>
                        <a:t>i</a:t>
                      </a:r>
                      <a:r>
                        <a:rPr lang="en-AU" sz="1000" b="0" spc="-10" dirty="0">
                          <a:solidFill>
                            <a:schemeClr val="tx1"/>
                          </a:solidFill>
                          <a:effectLst/>
                          <a:latin typeface="+mj-lt"/>
                        </a:rPr>
                        <a:t>t</a:t>
                      </a:r>
                      <a:r>
                        <a:rPr lang="en-AU" sz="1000" b="0" dirty="0">
                          <a:solidFill>
                            <a:schemeClr val="tx1"/>
                          </a:solidFill>
                          <a:effectLst/>
                          <a:latin typeface="+mj-lt"/>
                        </a:rPr>
                        <a:t>i</a:t>
                      </a:r>
                      <a:r>
                        <a:rPr lang="en-AU" sz="1000" b="0" spc="-5" dirty="0">
                          <a:solidFill>
                            <a:schemeClr val="tx1"/>
                          </a:solidFill>
                          <a:effectLst/>
                          <a:latin typeface="+mj-lt"/>
                        </a:rPr>
                        <a:t>o</a:t>
                      </a:r>
                      <a:r>
                        <a:rPr lang="en-AU" sz="1000" b="0" dirty="0">
                          <a:solidFill>
                            <a:schemeClr val="tx1"/>
                          </a:solidFill>
                          <a:effectLst/>
                          <a:latin typeface="+mj-lt"/>
                        </a:rPr>
                        <a:t>n</a:t>
                      </a:r>
                      <a:r>
                        <a:rPr lang="en-AU" sz="1000" b="0" spc="-10" dirty="0">
                          <a:solidFill>
                            <a:schemeClr val="tx1"/>
                          </a:solidFill>
                          <a:effectLst/>
                          <a:latin typeface="+mj-lt"/>
                        </a:rPr>
                        <a:t> </a:t>
                      </a:r>
                      <a:r>
                        <a:rPr lang="en-AU" sz="1000" b="0" dirty="0">
                          <a:solidFill>
                            <a:schemeClr val="tx1"/>
                          </a:solidFill>
                          <a:effectLst/>
                          <a:latin typeface="+mj-lt"/>
                        </a:rPr>
                        <a:t>for</a:t>
                      </a:r>
                      <a:r>
                        <a:rPr lang="en-AU" sz="1000" b="0" spc="-20" dirty="0">
                          <a:solidFill>
                            <a:schemeClr val="tx1"/>
                          </a:solidFill>
                          <a:effectLst/>
                          <a:latin typeface="+mj-lt"/>
                        </a:rPr>
                        <a:t> </a:t>
                      </a:r>
                      <a:r>
                        <a:rPr lang="en-AU" sz="1000" b="0" dirty="0">
                          <a:solidFill>
                            <a:schemeClr val="tx1"/>
                          </a:solidFill>
                          <a:effectLst/>
                          <a:latin typeface="+mj-lt"/>
                        </a:rPr>
                        <a:t>l</a:t>
                      </a:r>
                      <a:r>
                        <a:rPr lang="en-AU" sz="1000" b="0" spc="-5" dirty="0">
                          <a:solidFill>
                            <a:schemeClr val="tx1"/>
                          </a:solidFill>
                          <a:effectLst/>
                          <a:latin typeface="+mj-lt"/>
                        </a:rPr>
                        <a:t>o</a:t>
                      </a:r>
                      <a:r>
                        <a:rPr lang="en-AU" sz="1000" b="0" dirty="0">
                          <a:solidFill>
                            <a:schemeClr val="tx1"/>
                          </a:solidFill>
                          <a:effectLst/>
                          <a:latin typeface="+mj-lt"/>
                        </a:rPr>
                        <a:t>c</a:t>
                      </a:r>
                      <a:r>
                        <a:rPr lang="en-AU" sz="1000" b="0" spc="-5" dirty="0">
                          <a:solidFill>
                            <a:schemeClr val="tx1"/>
                          </a:solidFill>
                          <a:effectLst/>
                          <a:latin typeface="+mj-lt"/>
                        </a:rPr>
                        <a:t>a</a:t>
                      </a:r>
                      <a:r>
                        <a:rPr lang="en-AU" sz="1000" b="0" dirty="0">
                          <a:solidFill>
                            <a:schemeClr val="tx1"/>
                          </a:solidFill>
                          <a:effectLst/>
                          <a:latin typeface="+mj-lt"/>
                        </a:rPr>
                        <a:t>l </a:t>
                      </a:r>
                      <a:r>
                        <a:rPr lang="en-AU" sz="1000" b="0" spc="-5" dirty="0">
                          <a:solidFill>
                            <a:schemeClr val="tx1"/>
                          </a:solidFill>
                          <a:effectLst/>
                          <a:latin typeface="+mj-lt"/>
                        </a:rPr>
                        <a:t>a</a:t>
                      </a:r>
                      <a:r>
                        <a:rPr lang="en-AU" sz="1000" b="0" dirty="0">
                          <a:solidFill>
                            <a:schemeClr val="tx1"/>
                          </a:solidFill>
                          <a:effectLst/>
                          <a:latin typeface="+mj-lt"/>
                        </a:rPr>
                        <a:t>l</a:t>
                      </a:r>
                      <a:r>
                        <a:rPr lang="en-AU" sz="1000" b="0" spc="-5" dirty="0">
                          <a:solidFill>
                            <a:schemeClr val="tx1"/>
                          </a:solidFill>
                          <a:effectLst/>
                          <a:latin typeface="+mj-lt"/>
                        </a:rPr>
                        <a:t>lo</a:t>
                      </a:r>
                      <a:r>
                        <a:rPr lang="en-AU" sz="1000" b="0" dirty="0">
                          <a:solidFill>
                            <a:schemeClr val="tx1"/>
                          </a:solidFill>
                          <a:effectLst/>
                          <a:latin typeface="+mj-lt"/>
                        </a:rPr>
                        <a:t>ws</a:t>
                      </a:r>
                      <a:r>
                        <a:rPr lang="en-AU" sz="1000" b="0" spc="-15" dirty="0">
                          <a:solidFill>
                            <a:schemeClr val="tx1"/>
                          </a:solidFill>
                          <a:effectLst/>
                          <a:latin typeface="+mj-lt"/>
                        </a:rPr>
                        <a:t> </a:t>
                      </a:r>
                      <a:r>
                        <a:rPr lang="en-AU" sz="1000" b="0" spc="0" dirty="0">
                          <a:solidFill>
                            <a:schemeClr val="tx1"/>
                          </a:solidFill>
                          <a:effectLst/>
                          <a:latin typeface="+mj-lt"/>
                        </a:rPr>
                        <a:t>C</a:t>
                      </a:r>
                      <a:r>
                        <a:rPr lang="en-AU" sz="1000" b="0" spc="-10" dirty="0">
                          <a:solidFill>
                            <a:schemeClr val="tx1"/>
                          </a:solidFill>
                          <a:effectLst/>
                          <a:latin typeface="+mj-lt"/>
                        </a:rPr>
                        <a:t>o</a:t>
                      </a:r>
                      <a:r>
                        <a:rPr lang="en-AU" sz="1000" b="0" dirty="0">
                          <a:solidFill>
                            <a:schemeClr val="tx1"/>
                          </a:solidFill>
                          <a:effectLst/>
                          <a:latin typeface="+mj-lt"/>
                        </a:rPr>
                        <a:t>u</a:t>
                      </a:r>
                      <a:r>
                        <a:rPr lang="en-AU" sz="1000" b="0" spc="-5" dirty="0">
                          <a:solidFill>
                            <a:schemeClr val="tx1"/>
                          </a:solidFill>
                          <a:effectLst/>
                          <a:latin typeface="+mj-lt"/>
                        </a:rPr>
                        <a:t>n</a:t>
                      </a:r>
                      <a:r>
                        <a:rPr lang="en-AU" sz="1000" b="0" dirty="0">
                          <a:solidFill>
                            <a:schemeClr val="tx1"/>
                          </a:solidFill>
                          <a:effectLst/>
                          <a:latin typeface="+mj-lt"/>
                        </a:rPr>
                        <a:t>c</a:t>
                      </a:r>
                      <a:r>
                        <a:rPr lang="en-AU" sz="1000" b="0" spc="-5" dirty="0">
                          <a:solidFill>
                            <a:schemeClr val="tx1"/>
                          </a:solidFill>
                          <a:effectLst/>
                          <a:latin typeface="+mj-lt"/>
                        </a:rPr>
                        <a:t>i</a:t>
                      </a:r>
                      <a:r>
                        <a:rPr lang="en-AU" sz="1000" b="0" dirty="0">
                          <a:solidFill>
                            <a:schemeClr val="tx1"/>
                          </a:solidFill>
                          <a:effectLst/>
                          <a:latin typeface="+mj-lt"/>
                        </a:rPr>
                        <a:t>ls</a:t>
                      </a:r>
                      <a:r>
                        <a:rPr lang="en-AU" sz="1000" b="0" spc="-5" dirty="0">
                          <a:solidFill>
                            <a:schemeClr val="tx1"/>
                          </a:solidFill>
                          <a:effectLst/>
                          <a:latin typeface="+mj-lt"/>
                        </a:rPr>
                        <a:t> t</a:t>
                      </a:r>
                      <a:r>
                        <a:rPr lang="en-AU" sz="1000" b="0" dirty="0">
                          <a:solidFill>
                            <a:schemeClr val="tx1"/>
                          </a:solidFill>
                          <a:effectLst/>
                          <a:latin typeface="+mj-lt"/>
                        </a:rPr>
                        <a:t>o</a:t>
                      </a:r>
                      <a:r>
                        <a:rPr lang="en-AU" sz="1000" b="0" spc="-5" dirty="0">
                          <a:solidFill>
                            <a:schemeClr val="tx1"/>
                          </a:solidFill>
                          <a:effectLst/>
                          <a:latin typeface="+mj-lt"/>
                        </a:rPr>
                        <a:t> </a:t>
                      </a:r>
                      <a:r>
                        <a:rPr lang="en-AU" sz="1000" b="0" dirty="0">
                          <a:solidFill>
                            <a:schemeClr val="tx1"/>
                          </a:solidFill>
                          <a:effectLst/>
                          <a:latin typeface="+mj-lt"/>
                        </a:rPr>
                        <a:t>m</a:t>
                      </a:r>
                      <a:r>
                        <a:rPr lang="en-AU" sz="1000" b="0" spc="-5" dirty="0">
                          <a:solidFill>
                            <a:schemeClr val="tx1"/>
                          </a:solidFill>
                          <a:effectLst/>
                          <a:latin typeface="+mj-lt"/>
                        </a:rPr>
                        <a:t>a</a:t>
                      </a:r>
                      <a:r>
                        <a:rPr lang="en-AU" sz="1000" b="0" dirty="0">
                          <a:solidFill>
                            <a:schemeClr val="tx1"/>
                          </a:solidFill>
                          <a:effectLst/>
                          <a:latin typeface="+mj-lt"/>
                        </a:rPr>
                        <a:t>ke</a:t>
                      </a:r>
                      <a:r>
                        <a:rPr lang="en-AU" sz="1000" b="0" spc="-20" dirty="0">
                          <a:solidFill>
                            <a:schemeClr val="tx1"/>
                          </a:solidFill>
                          <a:effectLst/>
                          <a:latin typeface="+mj-lt"/>
                        </a:rPr>
                        <a:t> </a:t>
                      </a:r>
                      <a:r>
                        <a:rPr lang="en-AU" sz="1000" b="0" dirty="0">
                          <a:solidFill>
                            <a:schemeClr val="tx1"/>
                          </a:solidFill>
                          <a:effectLst/>
                          <a:latin typeface="+mj-lt"/>
                        </a:rPr>
                        <a:t>a </a:t>
                      </a:r>
                      <a:r>
                        <a:rPr lang="en-AU" sz="1000" b="0" spc="-5" dirty="0">
                          <a:solidFill>
                            <a:schemeClr val="tx1"/>
                          </a:solidFill>
                          <a:effectLst/>
                          <a:latin typeface="+mj-lt"/>
                        </a:rPr>
                        <a:t>c</a:t>
                      </a:r>
                      <a:r>
                        <a:rPr lang="en-AU" sz="1000" b="0" dirty="0">
                          <a:solidFill>
                            <a:schemeClr val="tx1"/>
                          </a:solidFill>
                          <a:effectLst/>
                          <a:latin typeface="+mj-lt"/>
                        </a:rPr>
                        <a:t>h</a:t>
                      </a:r>
                      <a:r>
                        <a:rPr lang="en-AU" sz="1000" b="0" spc="-10" dirty="0">
                          <a:solidFill>
                            <a:schemeClr val="tx1"/>
                          </a:solidFill>
                          <a:effectLst/>
                          <a:latin typeface="+mj-lt"/>
                        </a:rPr>
                        <a:t>o</a:t>
                      </a:r>
                      <a:r>
                        <a:rPr lang="en-AU" sz="1000" b="0" dirty="0">
                          <a:solidFill>
                            <a:schemeClr val="tx1"/>
                          </a:solidFill>
                          <a:effectLst/>
                          <a:latin typeface="+mj-lt"/>
                        </a:rPr>
                        <a:t>i</a:t>
                      </a:r>
                      <a:r>
                        <a:rPr lang="en-AU" sz="1000" b="0" spc="-5" dirty="0">
                          <a:solidFill>
                            <a:schemeClr val="tx1"/>
                          </a:solidFill>
                          <a:effectLst/>
                          <a:latin typeface="+mj-lt"/>
                        </a:rPr>
                        <a:t>c</a:t>
                      </a:r>
                      <a:r>
                        <a:rPr lang="en-AU" sz="1000" b="0" dirty="0">
                          <a:solidFill>
                            <a:schemeClr val="tx1"/>
                          </a:solidFill>
                          <a:effectLst/>
                          <a:latin typeface="+mj-lt"/>
                        </a:rPr>
                        <a:t>e,</a:t>
                      </a:r>
                      <a:r>
                        <a:rPr lang="en-AU" sz="1000" b="0" spc="5" dirty="0">
                          <a:solidFill>
                            <a:schemeClr val="tx1"/>
                          </a:solidFill>
                          <a:effectLst/>
                          <a:latin typeface="+mj-lt"/>
                        </a:rPr>
                        <a:t> </a:t>
                      </a:r>
                      <a:r>
                        <a:rPr lang="en-AU" sz="1000" b="0" dirty="0">
                          <a:solidFill>
                            <a:schemeClr val="tx1"/>
                          </a:solidFill>
                          <a:effectLst/>
                          <a:latin typeface="+mj-lt"/>
                        </a:rPr>
                        <a:t>depen</a:t>
                      </a:r>
                      <a:r>
                        <a:rPr lang="en-AU" sz="1000" b="0" spc="-5" dirty="0">
                          <a:solidFill>
                            <a:schemeClr val="tx1"/>
                          </a:solidFill>
                          <a:effectLst/>
                          <a:latin typeface="+mj-lt"/>
                        </a:rPr>
                        <a:t>d</a:t>
                      </a:r>
                      <a:r>
                        <a:rPr lang="en-AU" sz="1000" b="0" dirty="0">
                          <a:solidFill>
                            <a:schemeClr val="tx1"/>
                          </a:solidFill>
                          <a:effectLst/>
                          <a:latin typeface="+mj-lt"/>
                        </a:rPr>
                        <a:t>i</a:t>
                      </a:r>
                      <a:r>
                        <a:rPr lang="en-AU" sz="1000" b="0" spc="-5" dirty="0">
                          <a:solidFill>
                            <a:schemeClr val="tx1"/>
                          </a:solidFill>
                          <a:effectLst/>
                          <a:latin typeface="+mj-lt"/>
                        </a:rPr>
                        <a:t>n</a:t>
                      </a:r>
                      <a:r>
                        <a:rPr lang="en-AU" sz="1000" b="0" dirty="0">
                          <a:solidFill>
                            <a:schemeClr val="tx1"/>
                          </a:solidFill>
                          <a:effectLst/>
                          <a:latin typeface="+mj-lt"/>
                        </a:rPr>
                        <a:t>g</a:t>
                      </a:r>
                      <a:r>
                        <a:rPr lang="en-AU" sz="1000" b="0" spc="-15" dirty="0">
                          <a:solidFill>
                            <a:schemeClr val="tx1"/>
                          </a:solidFill>
                          <a:effectLst/>
                          <a:latin typeface="+mj-lt"/>
                        </a:rPr>
                        <a:t> </a:t>
                      </a:r>
                      <a:r>
                        <a:rPr lang="en-AU" sz="1000" b="0" spc="-5" dirty="0">
                          <a:solidFill>
                            <a:schemeClr val="tx1"/>
                          </a:solidFill>
                          <a:effectLst/>
                          <a:latin typeface="+mj-lt"/>
                        </a:rPr>
                        <a:t>o</a:t>
                      </a:r>
                      <a:r>
                        <a:rPr lang="en-AU" sz="1000" b="0" dirty="0">
                          <a:solidFill>
                            <a:schemeClr val="tx1"/>
                          </a:solidFill>
                          <a:effectLst/>
                          <a:latin typeface="+mj-lt"/>
                        </a:rPr>
                        <a:t>n</a:t>
                      </a:r>
                      <a:r>
                        <a:rPr lang="en-AU" sz="1000" b="0" spc="-10"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he pr</a:t>
                      </a:r>
                      <a:r>
                        <a:rPr lang="en-AU" sz="1000" b="0" spc="-5" dirty="0">
                          <a:solidFill>
                            <a:schemeClr val="tx1"/>
                          </a:solidFill>
                          <a:effectLst/>
                          <a:latin typeface="+mj-lt"/>
                        </a:rPr>
                        <a:t>o</a:t>
                      </a:r>
                      <a:r>
                        <a:rPr lang="en-AU" sz="1000" b="0" dirty="0">
                          <a:solidFill>
                            <a:schemeClr val="tx1"/>
                          </a:solidFill>
                          <a:effectLst/>
                          <a:latin typeface="+mj-lt"/>
                        </a:rPr>
                        <a:t>fi</a:t>
                      </a:r>
                      <a:r>
                        <a:rPr lang="en-AU" sz="1000" b="0" spc="-5" dirty="0">
                          <a:solidFill>
                            <a:schemeClr val="tx1"/>
                          </a:solidFill>
                          <a:effectLst/>
                          <a:latin typeface="+mj-lt"/>
                        </a:rPr>
                        <a:t>l</a:t>
                      </a:r>
                      <a:r>
                        <a:rPr lang="en-AU" sz="1000" b="0" dirty="0">
                          <a:solidFill>
                            <a:schemeClr val="tx1"/>
                          </a:solidFill>
                          <a:effectLst/>
                          <a:latin typeface="+mj-lt"/>
                        </a:rPr>
                        <a:t>e</a:t>
                      </a:r>
                      <a:r>
                        <a:rPr lang="en-AU" sz="1000" b="0" spc="-20" dirty="0">
                          <a:solidFill>
                            <a:schemeClr val="tx1"/>
                          </a:solidFill>
                          <a:effectLst/>
                          <a:latin typeface="+mj-lt"/>
                        </a:rPr>
                        <a:t> </a:t>
                      </a:r>
                      <a:r>
                        <a:rPr lang="en-AU" sz="1000" b="0" spc="-5" dirty="0">
                          <a:solidFill>
                            <a:schemeClr val="tx1"/>
                          </a:solidFill>
                          <a:effectLst/>
                          <a:latin typeface="+mj-lt"/>
                        </a:rPr>
                        <a:t>o</a:t>
                      </a:r>
                      <a:r>
                        <a:rPr lang="en-AU" sz="1000" b="0" dirty="0">
                          <a:solidFill>
                            <a:schemeClr val="tx1"/>
                          </a:solidFill>
                          <a:effectLst/>
                          <a:latin typeface="+mj-lt"/>
                        </a:rPr>
                        <a:t>f</a:t>
                      </a:r>
                      <a:r>
                        <a:rPr lang="en-AU" sz="1000" b="0" spc="5"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he</a:t>
                      </a:r>
                      <a:r>
                        <a:rPr lang="en-AU" sz="1000" b="0" spc="-5" dirty="0">
                          <a:solidFill>
                            <a:schemeClr val="tx1"/>
                          </a:solidFill>
                          <a:effectLst/>
                          <a:latin typeface="+mj-lt"/>
                        </a:rPr>
                        <a:t>i</a:t>
                      </a:r>
                      <a:r>
                        <a:rPr lang="en-AU" sz="1000" b="0" dirty="0">
                          <a:solidFill>
                            <a:schemeClr val="tx1"/>
                          </a:solidFill>
                          <a:effectLst/>
                          <a:latin typeface="+mj-lt"/>
                        </a:rPr>
                        <a:t>r</a:t>
                      </a:r>
                      <a:r>
                        <a:rPr lang="en-AU" sz="1000" b="0" spc="-20" dirty="0">
                          <a:solidFill>
                            <a:schemeClr val="tx1"/>
                          </a:solidFill>
                          <a:effectLst/>
                          <a:latin typeface="+mj-lt"/>
                        </a:rPr>
                        <a:t> </a:t>
                      </a:r>
                      <a:r>
                        <a:rPr lang="en-AU" sz="1000" b="0" spc="0" dirty="0">
                          <a:solidFill>
                            <a:schemeClr val="tx1"/>
                          </a:solidFill>
                          <a:effectLst/>
                          <a:latin typeface="+mj-lt"/>
                        </a:rPr>
                        <a:t>C</a:t>
                      </a:r>
                      <a:r>
                        <a:rPr lang="en-AU" sz="1000" b="0" spc="-10" dirty="0">
                          <a:solidFill>
                            <a:schemeClr val="tx1"/>
                          </a:solidFill>
                          <a:effectLst/>
                          <a:latin typeface="+mj-lt"/>
                        </a:rPr>
                        <a:t>o</a:t>
                      </a:r>
                      <a:r>
                        <a:rPr lang="en-AU" sz="1000" b="0" dirty="0">
                          <a:solidFill>
                            <a:schemeClr val="tx1"/>
                          </a:solidFill>
                          <a:effectLst/>
                          <a:latin typeface="+mj-lt"/>
                        </a:rPr>
                        <a:t>u</a:t>
                      </a:r>
                      <a:r>
                        <a:rPr lang="en-AU" sz="1000" b="0" spc="-5" dirty="0">
                          <a:solidFill>
                            <a:schemeClr val="tx1"/>
                          </a:solidFill>
                          <a:effectLst/>
                          <a:latin typeface="+mj-lt"/>
                        </a:rPr>
                        <a:t>n</a:t>
                      </a:r>
                      <a:r>
                        <a:rPr lang="en-AU" sz="1000" b="0" dirty="0">
                          <a:solidFill>
                            <a:schemeClr val="tx1"/>
                          </a:solidFill>
                          <a:effectLst/>
                          <a:latin typeface="+mj-lt"/>
                        </a:rPr>
                        <a:t>c</a:t>
                      </a:r>
                      <a:r>
                        <a:rPr lang="en-AU" sz="1000" b="0" spc="-5" dirty="0">
                          <a:solidFill>
                            <a:schemeClr val="tx1"/>
                          </a:solidFill>
                          <a:effectLst/>
                          <a:latin typeface="+mj-lt"/>
                        </a:rPr>
                        <a:t>i</a:t>
                      </a:r>
                      <a:r>
                        <a:rPr lang="en-AU" sz="1000" b="0" dirty="0">
                          <a:solidFill>
                            <a:schemeClr val="tx1"/>
                          </a:solidFill>
                          <a:effectLst/>
                          <a:latin typeface="+mj-lt"/>
                        </a:rPr>
                        <a:t>l.</a:t>
                      </a:r>
                    </a:p>
                    <a:p>
                      <a:pPr>
                        <a:lnSpc>
                          <a:spcPts val="600"/>
                        </a:lnSpc>
                        <a:spcAft>
                          <a:spcPts val="0"/>
                        </a:spcAft>
                      </a:pPr>
                      <a:r>
                        <a:rPr lang="en-AU" sz="1000" b="0" dirty="0">
                          <a:solidFill>
                            <a:schemeClr val="tx1"/>
                          </a:solidFill>
                          <a:effectLst/>
                          <a:latin typeface="+mj-lt"/>
                        </a:rPr>
                        <a:t> </a:t>
                      </a:r>
                    </a:p>
                    <a:p>
                      <a:pPr marL="129540" marR="66675">
                        <a:lnSpc>
                          <a:spcPts val="1200"/>
                        </a:lnSpc>
                        <a:spcAft>
                          <a:spcPts val="0"/>
                        </a:spcAft>
                      </a:pPr>
                      <a:r>
                        <a:rPr lang="en-AU" sz="1000" b="0" spc="-5" dirty="0">
                          <a:solidFill>
                            <a:schemeClr val="tx1"/>
                          </a:solidFill>
                          <a:effectLst/>
                          <a:latin typeface="+mj-lt"/>
                        </a:rPr>
                        <a:t>W</a:t>
                      </a:r>
                      <a:r>
                        <a:rPr lang="en-AU" sz="1000" b="0" dirty="0">
                          <a:solidFill>
                            <a:schemeClr val="tx1"/>
                          </a:solidFill>
                          <a:effectLst/>
                          <a:latin typeface="+mj-lt"/>
                        </a:rPr>
                        <a:t>h</a:t>
                      </a:r>
                      <a:r>
                        <a:rPr lang="en-AU" sz="1000" b="0" spc="-5" dirty="0">
                          <a:solidFill>
                            <a:schemeClr val="tx1"/>
                          </a:solidFill>
                          <a:effectLst/>
                          <a:latin typeface="+mj-lt"/>
                        </a:rPr>
                        <a:t>i</a:t>
                      </a:r>
                      <a:r>
                        <a:rPr lang="en-AU" sz="1000" b="0" dirty="0">
                          <a:solidFill>
                            <a:schemeClr val="tx1"/>
                          </a:solidFill>
                          <a:effectLst/>
                          <a:latin typeface="+mj-lt"/>
                        </a:rPr>
                        <a:t>le</a:t>
                      </a:r>
                      <a:r>
                        <a:rPr lang="en-AU" sz="1000" b="0" spc="-10" dirty="0">
                          <a:solidFill>
                            <a:schemeClr val="tx1"/>
                          </a:solidFill>
                          <a:effectLst/>
                          <a:latin typeface="+mj-lt"/>
                        </a:rPr>
                        <a:t> </a:t>
                      </a:r>
                      <a:r>
                        <a:rPr lang="en-AU" sz="1000" b="0" spc="-5" dirty="0">
                          <a:solidFill>
                            <a:schemeClr val="tx1"/>
                          </a:solidFill>
                          <a:effectLst/>
                          <a:latin typeface="+mj-lt"/>
                        </a:rPr>
                        <a:t>som</a:t>
                      </a:r>
                      <a:r>
                        <a:rPr lang="en-AU" sz="1000" b="0" dirty="0">
                          <a:solidFill>
                            <a:schemeClr val="tx1"/>
                          </a:solidFill>
                          <a:effectLst/>
                          <a:latin typeface="+mj-lt"/>
                        </a:rPr>
                        <a:t>e</a:t>
                      </a:r>
                      <a:r>
                        <a:rPr lang="en-AU" sz="1000" b="0" spc="5" dirty="0">
                          <a:solidFill>
                            <a:schemeClr val="tx1"/>
                          </a:solidFill>
                          <a:effectLst/>
                          <a:latin typeface="+mj-lt"/>
                        </a:rPr>
                        <a:t> </a:t>
                      </a:r>
                      <a:r>
                        <a:rPr lang="en-AU" sz="1000" b="0" spc="0" dirty="0">
                          <a:solidFill>
                            <a:schemeClr val="tx1"/>
                          </a:solidFill>
                          <a:effectLst/>
                          <a:latin typeface="+mj-lt"/>
                        </a:rPr>
                        <a:t>C</a:t>
                      </a:r>
                      <a:r>
                        <a:rPr lang="en-AU" sz="1000" b="0" spc="-10" dirty="0">
                          <a:solidFill>
                            <a:schemeClr val="tx1"/>
                          </a:solidFill>
                          <a:effectLst/>
                          <a:latin typeface="+mj-lt"/>
                        </a:rPr>
                        <a:t>o</a:t>
                      </a:r>
                      <a:r>
                        <a:rPr lang="en-AU" sz="1000" b="0" dirty="0">
                          <a:solidFill>
                            <a:schemeClr val="tx1"/>
                          </a:solidFill>
                          <a:effectLst/>
                          <a:latin typeface="+mj-lt"/>
                        </a:rPr>
                        <a:t>u</a:t>
                      </a:r>
                      <a:r>
                        <a:rPr lang="en-AU" sz="1000" b="0" spc="-5" dirty="0">
                          <a:solidFill>
                            <a:schemeClr val="tx1"/>
                          </a:solidFill>
                          <a:effectLst/>
                          <a:latin typeface="+mj-lt"/>
                        </a:rPr>
                        <a:t>n</a:t>
                      </a:r>
                      <a:r>
                        <a:rPr lang="en-AU" sz="1000" b="0" dirty="0">
                          <a:solidFill>
                            <a:schemeClr val="tx1"/>
                          </a:solidFill>
                          <a:effectLst/>
                          <a:latin typeface="+mj-lt"/>
                        </a:rPr>
                        <a:t>c</a:t>
                      </a:r>
                      <a:r>
                        <a:rPr lang="en-AU" sz="1000" b="0" spc="-5" dirty="0">
                          <a:solidFill>
                            <a:schemeClr val="tx1"/>
                          </a:solidFill>
                          <a:effectLst/>
                          <a:latin typeface="+mj-lt"/>
                        </a:rPr>
                        <a:t>i</a:t>
                      </a:r>
                      <a:r>
                        <a:rPr lang="en-AU" sz="1000" b="0" dirty="0">
                          <a:solidFill>
                            <a:schemeClr val="tx1"/>
                          </a:solidFill>
                          <a:effectLst/>
                          <a:latin typeface="+mj-lt"/>
                        </a:rPr>
                        <a:t>ls</a:t>
                      </a:r>
                      <a:r>
                        <a:rPr lang="en-AU" sz="1000" b="0" spc="-5" dirty="0">
                          <a:solidFill>
                            <a:schemeClr val="tx1"/>
                          </a:solidFill>
                          <a:effectLst/>
                          <a:latin typeface="+mj-lt"/>
                        </a:rPr>
                        <a:t> </a:t>
                      </a:r>
                      <a:r>
                        <a:rPr lang="en-AU" sz="1000" b="0" dirty="0">
                          <a:solidFill>
                            <a:schemeClr val="tx1"/>
                          </a:solidFill>
                          <a:effectLst/>
                          <a:latin typeface="+mj-lt"/>
                        </a:rPr>
                        <a:t>m</a:t>
                      </a:r>
                      <a:r>
                        <a:rPr lang="en-AU" sz="1000" b="0" spc="-5" dirty="0">
                          <a:solidFill>
                            <a:schemeClr val="tx1"/>
                          </a:solidFill>
                          <a:effectLst/>
                          <a:latin typeface="+mj-lt"/>
                        </a:rPr>
                        <a:t>a</a:t>
                      </a:r>
                      <a:r>
                        <a:rPr lang="en-AU" sz="1000" b="0" dirty="0">
                          <a:solidFill>
                            <a:schemeClr val="tx1"/>
                          </a:solidFill>
                          <a:effectLst/>
                          <a:latin typeface="+mj-lt"/>
                        </a:rPr>
                        <a:t>y</a:t>
                      </a:r>
                      <a:r>
                        <a:rPr lang="en-AU" sz="1000" b="0" spc="-10" dirty="0">
                          <a:solidFill>
                            <a:schemeClr val="tx1"/>
                          </a:solidFill>
                          <a:effectLst/>
                          <a:latin typeface="+mj-lt"/>
                        </a:rPr>
                        <a:t> </a:t>
                      </a:r>
                      <a:r>
                        <a:rPr lang="en-AU" sz="1000" b="0" dirty="0">
                          <a:solidFill>
                            <a:schemeClr val="tx1"/>
                          </a:solidFill>
                          <a:effectLst/>
                          <a:latin typeface="+mj-lt"/>
                        </a:rPr>
                        <a:t>wa</a:t>
                      </a:r>
                      <a:r>
                        <a:rPr lang="en-AU" sz="1000" b="0" spc="-5" dirty="0">
                          <a:solidFill>
                            <a:schemeClr val="tx1"/>
                          </a:solidFill>
                          <a:effectLst/>
                          <a:latin typeface="+mj-lt"/>
                        </a:rPr>
                        <a:t>n</a:t>
                      </a:r>
                      <a:r>
                        <a:rPr lang="en-AU" sz="1000" b="0" dirty="0">
                          <a:solidFill>
                            <a:schemeClr val="tx1"/>
                          </a:solidFill>
                          <a:effectLst/>
                          <a:latin typeface="+mj-lt"/>
                        </a:rPr>
                        <a:t>t</a:t>
                      </a:r>
                      <a:r>
                        <a:rPr lang="en-AU" sz="1000" b="0" spc="-15"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o</a:t>
                      </a:r>
                      <a:r>
                        <a:rPr lang="en-AU" sz="1000" b="0" spc="-15" dirty="0">
                          <a:solidFill>
                            <a:schemeClr val="tx1"/>
                          </a:solidFill>
                          <a:effectLst/>
                          <a:latin typeface="+mj-lt"/>
                        </a:rPr>
                        <a:t> </a:t>
                      </a:r>
                      <a:r>
                        <a:rPr lang="en-AU" sz="1000" b="0" spc="-5" dirty="0">
                          <a:solidFill>
                            <a:schemeClr val="tx1"/>
                          </a:solidFill>
                          <a:effectLst/>
                          <a:latin typeface="+mj-lt"/>
                        </a:rPr>
                        <a:t>o</a:t>
                      </a:r>
                      <a:r>
                        <a:rPr lang="en-AU" sz="1000" b="0" dirty="0">
                          <a:solidFill>
                            <a:schemeClr val="tx1"/>
                          </a:solidFill>
                          <a:effectLst/>
                          <a:latin typeface="+mj-lt"/>
                        </a:rPr>
                        <a:t>n</a:t>
                      </a:r>
                      <a:r>
                        <a:rPr lang="en-AU" sz="1000" b="0" spc="-5" dirty="0">
                          <a:solidFill>
                            <a:schemeClr val="tx1"/>
                          </a:solidFill>
                          <a:effectLst/>
                          <a:latin typeface="+mj-lt"/>
                        </a:rPr>
                        <a:t>l</a:t>
                      </a:r>
                      <a:r>
                        <a:rPr lang="en-AU" sz="1000" b="0" dirty="0">
                          <a:solidFill>
                            <a:schemeClr val="tx1"/>
                          </a:solidFill>
                          <a:effectLst/>
                          <a:latin typeface="+mj-lt"/>
                        </a:rPr>
                        <a:t>y</a:t>
                      </a:r>
                      <a:r>
                        <a:rPr lang="en-AU" sz="1000" b="0" spc="-10" dirty="0">
                          <a:solidFill>
                            <a:schemeClr val="tx1"/>
                          </a:solidFill>
                          <a:effectLst/>
                          <a:latin typeface="+mj-lt"/>
                        </a:rPr>
                        <a:t> </a:t>
                      </a:r>
                      <a:r>
                        <a:rPr lang="en-AU" sz="1000" b="0" dirty="0">
                          <a:solidFill>
                            <a:schemeClr val="tx1"/>
                          </a:solidFill>
                          <a:effectLst/>
                          <a:latin typeface="+mj-lt"/>
                        </a:rPr>
                        <a:t>fo</a:t>
                      </a:r>
                      <a:r>
                        <a:rPr lang="en-AU" sz="1000" b="0" spc="-5" dirty="0">
                          <a:solidFill>
                            <a:schemeClr val="tx1"/>
                          </a:solidFill>
                          <a:effectLst/>
                          <a:latin typeface="+mj-lt"/>
                        </a:rPr>
                        <a:t>c</a:t>
                      </a:r>
                      <a:r>
                        <a:rPr lang="en-AU" sz="1000" b="0" dirty="0">
                          <a:solidFill>
                            <a:schemeClr val="tx1"/>
                          </a:solidFill>
                          <a:effectLst/>
                          <a:latin typeface="+mj-lt"/>
                        </a:rPr>
                        <a:t>us</a:t>
                      </a:r>
                      <a:r>
                        <a:rPr lang="en-AU" sz="1000" b="0" spc="5" dirty="0">
                          <a:solidFill>
                            <a:schemeClr val="tx1"/>
                          </a:solidFill>
                          <a:effectLst/>
                          <a:latin typeface="+mj-lt"/>
                        </a:rPr>
                        <a:t> </a:t>
                      </a:r>
                      <a:r>
                        <a:rPr lang="en-AU" sz="1000" b="0" spc="-5" dirty="0">
                          <a:solidFill>
                            <a:schemeClr val="tx1"/>
                          </a:solidFill>
                          <a:effectLst/>
                          <a:latin typeface="+mj-lt"/>
                        </a:rPr>
                        <a:t>o</a:t>
                      </a:r>
                      <a:r>
                        <a:rPr lang="en-AU" sz="1000" b="0" dirty="0">
                          <a:solidFill>
                            <a:schemeClr val="tx1"/>
                          </a:solidFill>
                          <a:effectLst/>
                          <a:latin typeface="+mj-lt"/>
                        </a:rPr>
                        <a:t>n</a:t>
                      </a:r>
                      <a:r>
                        <a:rPr lang="en-AU" sz="1000" b="0" spc="-10" dirty="0">
                          <a:solidFill>
                            <a:schemeClr val="tx1"/>
                          </a:solidFill>
                          <a:effectLst/>
                          <a:latin typeface="+mj-lt"/>
                        </a:rPr>
                        <a:t> </a:t>
                      </a:r>
                      <a:r>
                        <a:rPr lang="en-AU" sz="1000" b="0" dirty="0">
                          <a:solidFill>
                            <a:schemeClr val="tx1"/>
                          </a:solidFill>
                          <a:effectLst/>
                          <a:latin typeface="+mj-lt"/>
                        </a:rPr>
                        <a:t>l</a:t>
                      </a:r>
                      <a:r>
                        <a:rPr lang="en-AU" sz="1000" b="0" spc="-5" dirty="0">
                          <a:solidFill>
                            <a:schemeClr val="tx1"/>
                          </a:solidFill>
                          <a:effectLst/>
                          <a:latin typeface="+mj-lt"/>
                        </a:rPr>
                        <a:t>o</a:t>
                      </a:r>
                      <a:r>
                        <a:rPr lang="en-AU" sz="1000" b="0" dirty="0">
                          <a:solidFill>
                            <a:schemeClr val="tx1"/>
                          </a:solidFill>
                          <a:effectLst/>
                          <a:latin typeface="+mj-lt"/>
                        </a:rPr>
                        <a:t>c</a:t>
                      </a:r>
                      <a:r>
                        <a:rPr lang="en-AU" sz="1000" b="0" spc="-5" dirty="0">
                          <a:solidFill>
                            <a:schemeClr val="tx1"/>
                          </a:solidFill>
                          <a:effectLst/>
                          <a:latin typeface="+mj-lt"/>
                        </a:rPr>
                        <a:t>a</a:t>
                      </a:r>
                      <a:r>
                        <a:rPr lang="en-AU" sz="1000" b="0" dirty="0">
                          <a:solidFill>
                            <a:schemeClr val="tx1"/>
                          </a:solidFill>
                          <a:effectLst/>
                          <a:latin typeface="+mj-lt"/>
                        </a:rPr>
                        <a:t>l </a:t>
                      </a:r>
                      <a:r>
                        <a:rPr lang="en-AU" sz="1000" b="0" spc="-5" dirty="0">
                          <a:solidFill>
                            <a:schemeClr val="tx1"/>
                          </a:solidFill>
                          <a:effectLst/>
                          <a:latin typeface="+mj-lt"/>
                        </a:rPr>
                        <a:t>b</a:t>
                      </a:r>
                      <a:r>
                        <a:rPr lang="en-AU" sz="1000" b="0" dirty="0">
                          <a:solidFill>
                            <a:schemeClr val="tx1"/>
                          </a:solidFill>
                          <a:effectLst/>
                          <a:latin typeface="+mj-lt"/>
                        </a:rPr>
                        <a:t>u</a:t>
                      </a:r>
                      <a:r>
                        <a:rPr lang="en-AU" sz="1000" b="0" spc="-10" dirty="0">
                          <a:solidFill>
                            <a:schemeClr val="tx1"/>
                          </a:solidFill>
                          <a:effectLst/>
                          <a:latin typeface="+mj-lt"/>
                        </a:rPr>
                        <a:t>s</a:t>
                      </a:r>
                      <a:r>
                        <a:rPr lang="en-AU" sz="1000" b="0" dirty="0">
                          <a:solidFill>
                            <a:schemeClr val="tx1"/>
                          </a:solidFill>
                          <a:effectLst/>
                          <a:latin typeface="+mj-lt"/>
                        </a:rPr>
                        <a:t>i</a:t>
                      </a:r>
                      <a:r>
                        <a:rPr lang="en-AU" sz="1000" b="0" spc="-5" dirty="0">
                          <a:solidFill>
                            <a:schemeClr val="tx1"/>
                          </a:solidFill>
                          <a:effectLst/>
                          <a:latin typeface="+mj-lt"/>
                        </a:rPr>
                        <a:t>n</a:t>
                      </a:r>
                      <a:r>
                        <a:rPr lang="en-AU" sz="1000" b="0" dirty="0">
                          <a:solidFill>
                            <a:schemeClr val="tx1"/>
                          </a:solidFill>
                          <a:effectLst/>
                          <a:latin typeface="+mj-lt"/>
                        </a:rPr>
                        <a:t>ess</a:t>
                      </a:r>
                      <a:r>
                        <a:rPr lang="en-AU" sz="1000" b="0" spc="-5" dirty="0">
                          <a:solidFill>
                            <a:schemeClr val="tx1"/>
                          </a:solidFill>
                          <a:effectLst/>
                          <a:latin typeface="+mj-lt"/>
                        </a:rPr>
                        <a:t> </a:t>
                      </a:r>
                      <a:r>
                        <a:rPr lang="en-AU" sz="1000" b="0" dirty="0">
                          <a:solidFill>
                            <a:schemeClr val="tx1"/>
                          </a:solidFill>
                          <a:effectLst/>
                          <a:latin typeface="+mj-lt"/>
                        </a:rPr>
                        <a:t>wi</a:t>
                      </a:r>
                      <a:r>
                        <a:rPr lang="en-AU" sz="1000" b="0" spc="-5" dirty="0">
                          <a:solidFill>
                            <a:schemeClr val="tx1"/>
                          </a:solidFill>
                          <a:effectLst/>
                          <a:latin typeface="+mj-lt"/>
                        </a:rPr>
                        <a:t>t</a:t>
                      </a:r>
                      <a:r>
                        <a:rPr lang="en-AU" sz="1000" b="0" dirty="0">
                          <a:solidFill>
                            <a:schemeClr val="tx1"/>
                          </a:solidFill>
                          <a:effectLst/>
                          <a:latin typeface="+mj-lt"/>
                        </a:rPr>
                        <a:t>h</a:t>
                      </a:r>
                      <a:r>
                        <a:rPr lang="en-AU" sz="1000" b="0" spc="-5" dirty="0">
                          <a:solidFill>
                            <a:schemeClr val="tx1"/>
                          </a:solidFill>
                          <a:effectLst/>
                          <a:latin typeface="+mj-lt"/>
                        </a:rPr>
                        <a:t>i</a:t>
                      </a:r>
                      <a:r>
                        <a:rPr lang="en-AU" sz="1000" b="0" dirty="0">
                          <a:solidFill>
                            <a:schemeClr val="tx1"/>
                          </a:solidFill>
                          <a:effectLst/>
                          <a:latin typeface="+mj-lt"/>
                        </a:rPr>
                        <a:t>n</a:t>
                      </a:r>
                      <a:r>
                        <a:rPr lang="en-AU" sz="1000" b="0" spc="-25"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he</a:t>
                      </a:r>
                      <a:r>
                        <a:rPr lang="en-AU" sz="1000" b="0" spc="-5" dirty="0">
                          <a:solidFill>
                            <a:schemeClr val="tx1"/>
                          </a:solidFill>
                          <a:effectLst/>
                          <a:latin typeface="+mj-lt"/>
                        </a:rPr>
                        <a:t>i</a:t>
                      </a:r>
                      <a:r>
                        <a:rPr lang="en-AU" sz="1000" b="0" dirty="0">
                          <a:solidFill>
                            <a:schemeClr val="tx1"/>
                          </a:solidFill>
                          <a:effectLst/>
                          <a:latin typeface="+mj-lt"/>
                        </a:rPr>
                        <a:t>r l</a:t>
                      </a:r>
                      <a:r>
                        <a:rPr lang="en-AU" sz="1000" b="0" spc="-5" dirty="0">
                          <a:solidFill>
                            <a:schemeClr val="tx1"/>
                          </a:solidFill>
                          <a:effectLst/>
                          <a:latin typeface="+mj-lt"/>
                        </a:rPr>
                        <a:t>o</a:t>
                      </a:r>
                      <a:r>
                        <a:rPr lang="en-AU" sz="1000" b="0" dirty="0">
                          <a:solidFill>
                            <a:schemeClr val="tx1"/>
                          </a:solidFill>
                          <a:effectLst/>
                          <a:latin typeface="+mj-lt"/>
                        </a:rPr>
                        <a:t>c</a:t>
                      </a:r>
                      <a:r>
                        <a:rPr lang="en-AU" sz="1000" b="0" spc="-5" dirty="0">
                          <a:solidFill>
                            <a:schemeClr val="tx1"/>
                          </a:solidFill>
                          <a:effectLst/>
                          <a:latin typeface="+mj-lt"/>
                        </a:rPr>
                        <a:t>a</a:t>
                      </a:r>
                      <a:r>
                        <a:rPr lang="en-AU" sz="1000" b="0" dirty="0">
                          <a:solidFill>
                            <a:schemeClr val="tx1"/>
                          </a:solidFill>
                          <a:effectLst/>
                          <a:latin typeface="+mj-lt"/>
                        </a:rPr>
                        <a:t>l</a:t>
                      </a:r>
                      <a:r>
                        <a:rPr lang="en-AU" sz="1000" b="0" spc="-10" dirty="0">
                          <a:solidFill>
                            <a:schemeClr val="tx1"/>
                          </a:solidFill>
                          <a:effectLst/>
                          <a:latin typeface="+mj-lt"/>
                        </a:rPr>
                        <a:t> </a:t>
                      </a:r>
                      <a:r>
                        <a:rPr lang="en-AU" sz="1000" b="0" spc="-5" dirty="0">
                          <a:solidFill>
                            <a:schemeClr val="tx1"/>
                          </a:solidFill>
                          <a:effectLst/>
                          <a:latin typeface="+mj-lt"/>
                        </a:rPr>
                        <a:t>go</a:t>
                      </a:r>
                      <a:r>
                        <a:rPr lang="en-AU" sz="1000" b="0" dirty="0">
                          <a:solidFill>
                            <a:schemeClr val="tx1"/>
                          </a:solidFill>
                          <a:effectLst/>
                          <a:latin typeface="+mj-lt"/>
                        </a:rPr>
                        <a:t>v</a:t>
                      </a:r>
                      <a:r>
                        <a:rPr lang="en-AU" sz="1000" b="0" spc="5" dirty="0">
                          <a:solidFill>
                            <a:schemeClr val="tx1"/>
                          </a:solidFill>
                          <a:effectLst/>
                          <a:latin typeface="+mj-lt"/>
                        </a:rPr>
                        <a:t>e</a:t>
                      </a:r>
                      <a:r>
                        <a:rPr lang="en-AU" sz="1000" b="0" dirty="0">
                          <a:solidFill>
                            <a:schemeClr val="tx1"/>
                          </a:solidFill>
                          <a:effectLst/>
                          <a:latin typeface="+mj-lt"/>
                        </a:rPr>
                        <a:t>rn</a:t>
                      </a:r>
                      <a:r>
                        <a:rPr lang="en-AU" sz="1000" b="0" spc="-5" dirty="0">
                          <a:solidFill>
                            <a:schemeClr val="tx1"/>
                          </a:solidFill>
                          <a:effectLst/>
                          <a:latin typeface="+mj-lt"/>
                        </a:rPr>
                        <a:t>m</a:t>
                      </a:r>
                      <a:r>
                        <a:rPr lang="en-AU" sz="1000" b="0" dirty="0">
                          <a:solidFill>
                            <a:schemeClr val="tx1"/>
                          </a:solidFill>
                          <a:effectLst/>
                          <a:latin typeface="+mj-lt"/>
                        </a:rPr>
                        <a:t>ent</a:t>
                      </a:r>
                      <a:r>
                        <a:rPr lang="en-AU" sz="1000" b="0" spc="-15" dirty="0">
                          <a:solidFill>
                            <a:schemeClr val="tx1"/>
                          </a:solidFill>
                          <a:effectLst/>
                          <a:latin typeface="+mj-lt"/>
                        </a:rPr>
                        <a:t> </a:t>
                      </a:r>
                      <a:r>
                        <a:rPr lang="en-AU" sz="1000" b="0" dirty="0">
                          <a:solidFill>
                            <a:schemeClr val="tx1"/>
                          </a:solidFill>
                          <a:effectLst/>
                          <a:latin typeface="+mj-lt"/>
                        </a:rPr>
                        <a:t>ar</a:t>
                      </a:r>
                      <a:r>
                        <a:rPr lang="en-AU" sz="1000" b="0" spc="5" dirty="0">
                          <a:solidFill>
                            <a:schemeClr val="tx1"/>
                          </a:solidFill>
                          <a:effectLst/>
                          <a:latin typeface="+mj-lt"/>
                        </a:rPr>
                        <a:t>e</a:t>
                      </a:r>
                      <a:r>
                        <a:rPr lang="en-AU" sz="1000" b="0" dirty="0">
                          <a:solidFill>
                            <a:schemeClr val="tx1"/>
                          </a:solidFill>
                          <a:effectLst/>
                          <a:latin typeface="+mj-lt"/>
                        </a:rPr>
                        <a:t>a,</a:t>
                      </a:r>
                      <a:r>
                        <a:rPr lang="en-AU" sz="1000" b="0" spc="-20" dirty="0">
                          <a:solidFill>
                            <a:schemeClr val="tx1"/>
                          </a:solidFill>
                          <a:effectLst/>
                          <a:latin typeface="+mj-lt"/>
                        </a:rPr>
                        <a:t> </a:t>
                      </a:r>
                      <a:r>
                        <a:rPr lang="en-AU" sz="1000" b="0" spc="-5" dirty="0">
                          <a:solidFill>
                            <a:schemeClr val="tx1"/>
                          </a:solidFill>
                          <a:effectLst/>
                          <a:latin typeface="+mj-lt"/>
                        </a:rPr>
                        <a:t>ot</a:t>
                      </a:r>
                      <a:r>
                        <a:rPr lang="en-AU" sz="1000" b="0" dirty="0">
                          <a:solidFill>
                            <a:schemeClr val="tx1"/>
                          </a:solidFill>
                          <a:effectLst/>
                          <a:latin typeface="+mj-lt"/>
                        </a:rPr>
                        <a:t>her</a:t>
                      </a:r>
                      <a:r>
                        <a:rPr lang="en-AU" sz="1000" b="0" spc="-20" dirty="0">
                          <a:solidFill>
                            <a:schemeClr val="tx1"/>
                          </a:solidFill>
                          <a:effectLst/>
                          <a:latin typeface="+mj-lt"/>
                        </a:rPr>
                        <a:t> </a:t>
                      </a:r>
                      <a:r>
                        <a:rPr lang="en-AU" sz="1000" b="0" spc="0" dirty="0">
                          <a:solidFill>
                            <a:schemeClr val="tx1"/>
                          </a:solidFill>
                          <a:effectLst/>
                          <a:latin typeface="+mj-lt"/>
                        </a:rPr>
                        <a:t>C</a:t>
                      </a:r>
                      <a:r>
                        <a:rPr lang="en-AU" sz="1000" b="0" spc="-10" dirty="0">
                          <a:solidFill>
                            <a:schemeClr val="tx1"/>
                          </a:solidFill>
                          <a:effectLst/>
                          <a:latin typeface="+mj-lt"/>
                        </a:rPr>
                        <a:t>o</a:t>
                      </a:r>
                      <a:r>
                        <a:rPr lang="en-AU" sz="1000" b="0" dirty="0">
                          <a:solidFill>
                            <a:schemeClr val="tx1"/>
                          </a:solidFill>
                          <a:effectLst/>
                          <a:latin typeface="+mj-lt"/>
                        </a:rPr>
                        <a:t>u</a:t>
                      </a:r>
                      <a:r>
                        <a:rPr lang="en-AU" sz="1000" b="0" spc="-5" dirty="0">
                          <a:solidFill>
                            <a:schemeClr val="tx1"/>
                          </a:solidFill>
                          <a:effectLst/>
                          <a:latin typeface="+mj-lt"/>
                        </a:rPr>
                        <a:t>n</a:t>
                      </a:r>
                      <a:r>
                        <a:rPr lang="en-AU" sz="1000" b="0" dirty="0">
                          <a:solidFill>
                            <a:schemeClr val="tx1"/>
                          </a:solidFill>
                          <a:effectLst/>
                          <a:latin typeface="+mj-lt"/>
                        </a:rPr>
                        <a:t>c</a:t>
                      </a:r>
                      <a:r>
                        <a:rPr lang="en-AU" sz="1000" b="0" spc="-5" dirty="0">
                          <a:solidFill>
                            <a:schemeClr val="tx1"/>
                          </a:solidFill>
                          <a:effectLst/>
                          <a:latin typeface="+mj-lt"/>
                        </a:rPr>
                        <a:t>i</a:t>
                      </a:r>
                      <a:r>
                        <a:rPr lang="en-AU" sz="1000" b="0" dirty="0">
                          <a:solidFill>
                            <a:schemeClr val="tx1"/>
                          </a:solidFill>
                          <a:effectLst/>
                          <a:latin typeface="+mj-lt"/>
                        </a:rPr>
                        <a:t>ls –</a:t>
                      </a:r>
                      <a:r>
                        <a:rPr lang="en-AU" sz="1000" b="0" spc="5" dirty="0">
                          <a:solidFill>
                            <a:schemeClr val="tx1"/>
                          </a:solidFill>
                          <a:effectLst/>
                          <a:latin typeface="+mj-lt"/>
                        </a:rPr>
                        <a:t> </a:t>
                      </a:r>
                      <a:r>
                        <a:rPr lang="en-AU" sz="1000" b="0" spc="-5"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c</a:t>
                      </a:r>
                      <a:r>
                        <a:rPr lang="en-AU" sz="1000" b="0" dirty="0">
                          <a:solidFill>
                            <a:schemeClr val="tx1"/>
                          </a:solidFill>
                          <a:effectLst/>
                          <a:latin typeface="+mj-lt"/>
                        </a:rPr>
                        <a:t>h as</a:t>
                      </a:r>
                      <a:r>
                        <a:rPr lang="en-AU" sz="1000" b="0" spc="-5" dirty="0">
                          <a:solidFill>
                            <a:schemeClr val="tx1"/>
                          </a:solidFill>
                          <a:effectLst/>
                          <a:latin typeface="+mj-lt"/>
                        </a:rPr>
                        <a:t> sm</a:t>
                      </a:r>
                      <a:r>
                        <a:rPr lang="en-AU" sz="1000" b="0" dirty="0">
                          <a:solidFill>
                            <a:schemeClr val="tx1"/>
                          </a:solidFill>
                          <a:effectLst/>
                          <a:latin typeface="+mj-lt"/>
                        </a:rPr>
                        <a:t>a</a:t>
                      </a:r>
                      <a:r>
                        <a:rPr lang="en-AU" sz="1000" b="0" spc="-5" dirty="0">
                          <a:solidFill>
                            <a:schemeClr val="tx1"/>
                          </a:solidFill>
                          <a:effectLst/>
                          <a:latin typeface="+mj-lt"/>
                        </a:rPr>
                        <a:t>l</a:t>
                      </a:r>
                      <a:r>
                        <a:rPr lang="en-AU" sz="1000" b="0" dirty="0">
                          <a:solidFill>
                            <a:schemeClr val="tx1"/>
                          </a:solidFill>
                          <a:effectLst/>
                          <a:latin typeface="+mj-lt"/>
                        </a:rPr>
                        <a:t>ler</a:t>
                      </a:r>
                      <a:r>
                        <a:rPr lang="en-AU" sz="1000" b="0" spc="-15" dirty="0">
                          <a:solidFill>
                            <a:schemeClr val="tx1"/>
                          </a:solidFill>
                          <a:effectLst/>
                          <a:latin typeface="+mj-lt"/>
                        </a:rPr>
                        <a:t> </a:t>
                      </a:r>
                      <a:r>
                        <a:rPr lang="en-AU" sz="1000" b="0" spc="-5"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b</a:t>
                      </a:r>
                      <a:r>
                        <a:rPr lang="en-AU" sz="1000" b="0" dirty="0">
                          <a:solidFill>
                            <a:schemeClr val="tx1"/>
                          </a:solidFill>
                          <a:effectLst/>
                          <a:latin typeface="+mj-lt"/>
                        </a:rPr>
                        <a:t>urban</a:t>
                      </a:r>
                      <a:r>
                        <a:rPr lang="en-AU" sz="1000" b="0" spc="-25" dirty="0">
                          <a:solidFill>
                            <a:schemeClr val="tx1"/>
                          </a:solidFill>
                          <a:effectLst/>
                          <a:latin typeface="+mj-lt"/>
                        </a:rPr>
                        <a:t> </a:t>
                      </a:r>
                      <a:r>
                        <a:rPr lang="en-AU" sz="1000" b="0" dirty="0">
                          <a:solidFill>
                            <a:schemeClr val="tx1"/>
                          </a:solidFill>
                          <a:effectLst/>
                          <a:latin typeface="+mj-lt"/>
                        </a:rPr>
                        <a:t>c</a:t>
                      </a:r>
                      <a:r>
                        <a:rPr lang="en-AU" sz="1000" b="0" spc="-10" dirty="0">
                          <a:solidFill>
                            <a:schemeClr val="tx1"/>
                          </a:solidFill>
                          <a:effectLst/>
                          <a:latin typeface="+mj-lt"/>
                        </a:rPr>
                        <a:t>o</a:t>
                      </a:r>
                      <a:r>
                        <a:rPr lang="en-AU" sz="1000" b="0" dirty="0">
                          <a:solidFill>
                            <a:schemeClr val="tx1"/>
                          </a:solidFill>
                          <a:effectLst/>
                          <a:latin typeface="+mj-lt"/>
                        </a:rPr>
                        <a:t>u</a:t>
                      </a:r>
                      <a:r>
                        <a:rPr lang="en-AU" sz="1000" b="0" spc="-5" dirty="0">
                          <a:solidFill>
                            <a:schemeClr val="tx1"/>
                          </a:solidFill>
                          <a:effectLst/>
                          <a:latin typeface="+mj-lt"/>
                        </a:rPr>
                        <a:t>n</a:t>
                      </a:r>
                      <a:r>
                        <a:rPr lang="en-AU" sz="1000" b="0" dirty="0">
                          <a:solidFill>
                            <a:schemeClr val="tx1"/>
                          </a:solidFill>
                          <a:effectLst/>
                          <a:latin typeface="+mj-lt"/>
                        </a:rPr>
                        <a:t>c</a:t>
                      </a:r>
                      <a:r>
                        <a:rPr lang="en-AU" sz="1000" b="0" spc="-5" dirty="0">
                          <a:solidFill>
                            <a:schemeClr val="tx1"/>
                          </a:solidFill>
                          <a:effectLst/>
                          <a:latin typeface="+mj-lt"/>
                        </a:rPr>
                        <a:t>i</a:t>
                      </a:r>
                      <a:r>
                        <a:rPr lang="en-AU" sz="1000" b="0" dirty="0">
                          <a:solidFill>
                            <a:schemeClr val="tx1"/>
                          </a:solidFill>
                          <a:effectLst/>
                          <a:latin typeface="+mj-lt"/>
                        </a:rPr>
                        <a:t>ls</a:t>
                      </a:r>
                      <a:r>
                        <a:rPr lang="en-AU" sz="1000" b="0" spc="5" dirty="0">
                          <a:solidFill>
                            <a:schemeClr val="tx1"/>
                          </a:solidFill>
                          <a:effectLst/>
                          <a:latin typeface="+mj-lt"/>
                        </a:rPr>
                        <a:t> </a:t>
                      </a:r>
                      <a:r>
                        <a:rPr lang="en-AU" sz="1000" b="0" spc="-5" dirty="0">
                          <a:solidFill>
                            <a:schemeClr val="tx1"/>
                          </a:solidFill>
                          <a:effectLst/>
                          <a:latin typeface="+mj-lt"/>
                        </a:rPr>
                        <a:t>o</a:t>
                      </a:r>
                      <a:r>
                        <a:rPr lang="en-AU" sz="1000" b="0" dirty="0">
                          <a:solidFill>
                            <a:schemeClr val="tx1"/>
                          </a:solidFill>
                          <a:effectLst/>
                          <a:latin typeface="+mj-lt"/>
                        </a:rPr>
                        <a:t>r </a:t>
                      </a:r>
                      <a:r>
                        <a:rPr lang="en-AU" sz="1000" b="0" spc="-5" dirty="0">
                          <a:solidFill>
                            <a:schemeClr val="tx1"/>
                          </a:solidFill>
                          <a:effectLst/>
                          <a:latin typeface="+mj-lt"/>
                        </a:rPr>
                        <a:t>t</a:t>
                      </a:r>
                      <a:r>
                        <a:rPr lang="en-AU" sz="1000" b="0" dirty="0">
                          <a:solidFill>
                            <a:schemeClr val="tx1"/>
                          </a:solidFill>
                          <a:effectLst/>
                          <a:latin typeface="+mj-lt"/>
                        </a:rPr>
                        <a:t>h</a:t>
                      </a:r>
                      <a:r>
                        <a:rPr lang="en-AU" sz="1000" b="0" spc="-10" dirty="0">
                          <a:solidFill>
                            <a:schemeClr val="tx1"/>
                          </a:solidFill>
                          <a:effectLst/>
                          <a:latin typeface="+mj-lt"/>
                        </a:rPr>
                        <a:t>o</a:t>
                      </a:r>
                      <a:r>
                        <a:rPr lang="en-AU" sz="1000" b="0" spc="-5" dirty="0">
                          <a:solidFill>
                            <a:schemeClr val="tx1"/>
                          </a:solidFill>
                          <a:effectLst/>
                          <a:latin typeface="+mj-lt"/>
                        </a:rPr>
                        <a:t>s</a:t>
                      </a:r>
                      <a:r>
                        <a:rPr lang="en-AU" sz="1000" b="0" dirty="0">
                          <a:solidFill>
                            <a:schemeClr val="tx1"/>
                          </a:solidFill>
                          <a:effectLst/>
                          <a:latin typeface="+mj-lt"/>
                        </a:rPr>
                        <a:t>e</a:t>
                      </a:r>
                      <a:r>
                        <a:rPr lang="en-AU" sz="1000" b="0" spc="5" dirty="0">
                          <a:solidFill>
                            <a:schemeClr val="tx1"/>
                          </a:solidFill>
                          <a:effectLst/>
                          <a:latin typeface="+mj-lt"/>
                        </a:rPr>
                        <a:t> </a:t>
                      </a:r>
                      <a:r>
                        <a:rPr lang="en-AU" sz="1000" b="0" dirty="0">
                          <a:solidFill>
                            <a:schemeClr val="tx1"/>
                          </a:solidFill>
                          <a:effectLst/>
                          <a:latin typeface="+mj-lt"/>
                        </a:rPr>
                        <a:t>c</a:t>
                      </a:r>
                      <a:r>
                        <a:rPr lang="en-AU" sz="1000" b="0" spc="-10" dirty="0">
                          <a:solidFill>
                            <a:schemeClr val="tx1"/>
                          </a:solidFill>
                          <a:effectLst/>
                          <a:latin typeface="+mj-lt"/>
                        </a:rPr>
                        <a:t>o</a:t>
                      </a:r>
                      <a:r>
                        <a:rPr lang="en-AU" sz="1000" b="0" dirty="0">
                          <a:solidFill>
                            <a:schemeClr val="tx1"/>
                          </a:solidFill>
                          <a:effectLst/>
                          <a:latin typeface="+mj-lt"/>
                        </a:rPr>
                        <a:t>v</a:t>
                      </a:r>
                      <a:r>
                        <a:rPr lang="en-AU" sz="1000" b="0" spc="5" dirty="0">
                          <a:solidFill>
                            <a:schemeClr val="tx1"/>
                          </a:solidFill>
                          <a:effectLst/>
                          <a:latin typeface="+mj-lt"/>
                        </a:rPr>
                        <a:t>e</a:t>
                      </a:r>
                      <a:r>
                        <a:rPr lang="en-AU" sz="1000" b="0" dirty="0">
                          <a:solidFill>
                            <a:schemeClr val="tx1"/>
                          </a:solidFill>
                          <a:effectLst/>
                          <a:latin typeface="+mj-lt"/>
                        </a:rPr>
                        <a:t>ri</a:t>
                      </a:r>
                      <a:r>
                        <a:rPr lang="en-AU" sz="1000" b="0" spc="-5" dirty="0">
                          <a:solidFill>
                            <a:schemeClr val="tx1"/>
                          </a:solidFill>
                          <a:effectLst/>
                          <a:latin typeface="+mj-lt"/>
                        </a:rPr>
                        <a:t>n</a:t>
                      </a:r>
                      <a:r>
                        <a:rPr lang="en-AU" sz="1000" b="0" dirty="0">
                          <a:solidFill>
                            <a:schemeClr val="tx1"/>
                          </a:solidFill>
                          <a:effectLst/>
                          <a:latin typeface="+mj-lt"/>
                        </a:rPr>
                        <a:t>g</a:t>
                      </a:r>
                      <a:r>
                        <a:rPr lang="en-AU" sz="1000" b="0" spc="-15" dirty="0">
                          <a:solidFill>
                            <a:schemeClr val="tx1"/>
                          </a:solidFill>
                          <a:effectLst/>
                          <a:latin typeface="+mj-lt"/>
                        </a:rPr>
                        <a:t> </a:t>
                      </a:r>
                      <a:r>
                        <a:rPr lang="en-AU" sz="1000" b="0" dirty="0">
                          <a:solidFill>
                            <a:schemeClr val="tx1"/>
                          </a:solidFill>
                          <a:effectLst/>
                          <a:latin typeface="+mj-lt"/>
                        </a:rPr>
                        <a:t>rem</a:t>
                      </a:r>
                      <a:r>
                        <a:rPr lang="en-AU" sz="1000" b="0" spc="-5" dirty="0">
                          <a:solidFill>
                            <a:schemeClr val="tx1"/>
                          </a:solidFill>
                          <a:effectLst/>
                          <a:latin typeface="+mj-lt"/>
                        </a:rPr>
                        <a:t>ot</a:t>
                      </a:r>
                      <a:r>
                        <a:rPr lang="en-AU" sz="1000" b="0" dirty="0">
                          <a:solidFill>
                            <a:schemeClr val="tx1"/>
                          </a:solidFill>
                          <a:effectLst/>
                          <a:latin typeface="+mj-lt"/>
                        </a:rPr>
                        <a:t>e</a:t>
                      </a:r>
                      <a:r>
                        <a:rPr lang="en-AU" sz="1000" b="0" spc="-20" dirty="0">
                          <a:solidFill>
                            <a:schemeClr val="tx1"/>
                          </a:solidFill>
                          <a:effectLst/>
                          <a:latin typeface="+mj-lt"/>
                        </a:rPr>
                        <a:t> </a:t>
                      </a:r>
                      <a:r>
                        <a:rPr lang="en-AU" sz="1000" b="0" dirty="0">
                          <a:solidFill>
                            <a:schemeClr val="tx1"/>
                          </a:solidFill>
                          <a:effectLst/>
                          <a:latin typeface="+mj-lt"/>
                        </a:rPr>
                        <a:t>ar</a:t>
                      </a:r>
                      <a:r>
                        <a:rPr lang="en-AU" sz="1000" b="0" spc="5" dirty="0">
                          <a:solidFill>
                            <a:schemeClr val="tx1"/>
                          </a:solidFill>
                          <a:effectLst/>
                          <a:latin typeface="+mj-lt"/>
                        </a:rPr>
                        <a:t>e</a:t>
                      </a:r>
                      <a:r>
                        <a:rPr lang="en-AU" sz="1000" b="0" dirty="0">
                          <a:solidFill>
                            <a:schemeClr val="tx1"/>
                          </a:solidFill>
                          <a:effectLst/>
                          <a:latin typeface="+mj-lt"/>
                        </a:rPr>
                        <a:t>as</a:t>
                      </a:r>
                      <a:r>
                        <a:rPr lang="en-AU" sz="1000" b="0" spc="-20" dirty="0">
                          <a:solidFill>
                            <a:schemeClr val="tx1"/>
                          </a:solidFill>
                          <a:effectLst/>
                          <a:latin typeface="+mj-lt"/>
                        </a:rPr>
                        <a:t> </a:t>
                      </a:r>
                      <a:r>
                        <a:rPr lang="en-AU" sz="1000" b="0" dirty="0">
                          <a:solidFill>
                            <a:schemeClr val="tx1"/>
                          </a:solidFill>
                          <a:effectLst/>
                          <a:latin typeface="+mj-lt"/>
                        </a:rPr>
                        <a:t>–</a:t>
                      </a:r>
                      <a:r>
                        <a:rPr lang="en-AU" sz="1000" b="0" spc="5" dirty="0">
                          <a:solidFill>
                            <a:schemeClr val="tx1"/>
                          </a:solidFill>
                          <a:effectLst/>
                          <a:latin typeface="+mj-lt"/>
                        </a:rPr>
                        <a:t> </a:t>
                      </a:r>
                      <a:r>
                        <a:rPr lang="en-AU" sz="1000" b="0" spc="-5" dirty="0">
                          <a:solidFill>
                            <a:schemeClr val="tx1"/>
                          </a:solidFill>
                          <a:effectLst/>
                          <a:latin typeface="+mj-lt"/>
                        </a:rPr>
                        <a:t>m</a:t>
                      </a:r>
                      <a:r>
                        <a:rPr lang="en-AU" sz="1000" b="0" dirty="0">
                          <a:solidFill>
                            <a:schemeClr val="tx1"/>
                          </a:solidFill>
                          <a:effectLst/>
                          <a:latin typeface="+mj-lt"/>
                        </a:rPr>
                        <a:t>ay</a:t>
                      </a:r>
                      <a:r>
                        <a:rPr lang="en-AU" sz="1000" b="0" spc="-10" dirty="0">
                          <a:solidFill>
                            <a:schemeClr val="tx1"/>
                          </a:solidFill>
                          <a:effectLst/>
                          <a:latin typeface="+mj-lt"/>
                        </a:rPr>
                        <a:t> </a:t>
                      </a:r>
                      <a:r>
                        <a:rPr lang="en-AU" sz="1000" b="0" dirty="0">
                          <a:solidFill>
                            <a:schemeClr val="tx1"/>
                          </a:solidFill>
                          <a:effectLst/>
                          <a:latin typeface="+mj-lt"/>
                        </a:rPr>
                        <a:t>c</a:t>
                      </a:r>
                      <a:r>
                        <a:rPr lang="en-AU" sz="1000" b="0" spc="-5" dirty="0">
                          <a:solidFill>
                            <a:schemeClr val="tx1"/>
                          </a:solidFill>
                          <a:effectLst/>
                          <a:latin typeface="+mj-lt"/>
                        </a:rPr>
                        <a:t>hoos</a:t>
                      </a:r>
                      <a:r>
                        <a:rPr lang="en-AU" sz="1000" b="0" dirty="0">
                          <a:solidFill>
                            <a:schemeClr val="tx1"/>
                          </a:solidFill>
                          <a:effectLst/>
                          <a:latin typeface="+mj-lt"/>
                        </a:rPr>
                        <a:t>e</a:t>
                      </a:r>
                      <a:r>
                        <a:rPr lang="en-AU" sz="1000" b="0" spc="5" dirty="0">
                          <a:solidFill>
                            <a:schemeClr val="tx1"/>
                          </a:solidFill>
                          <a:effectLst/>
                          <a:latin typeface="+mj-lt"/>
                        </a:rPr>
                        <a:t> </a:t>
                      </a:r>
                      <a:r>
                        <a:rPr lang="en-AU" sz="1000" b="0" dirty="0">
                          <a:solidFill>
                            <a:schemeClr val="tx1"/>
                          </a:solidFill>
                          <a:effectLst/>
                          <a:latin typeface="+mj-lt"/>
                        </a:rPr>
                        <a:t>a</a:t>
                      </a:r>
                      <a:r>
                        <a:rPr lang="en-AU" sz="1000" b="0" spc="-10" dirty="0">
                          <a:solidFill>
                            <a:schemeClr val="tx1"/>
                          </a:solidFill>
                          <a:effectLst/>
                          <a:latin typeface="+mj-lt"/>
                        </a:rPr>
                        <a:t> </a:t>
                      </a:r>
                      <a:r>
                        <a:rPr lang="en-AU" sz="1000" b="0" dirty="0">
                          <a:solidFill>
                            <a:schemeClr val="tx1"/>
                          </a:solidFill>
                          <a:effectLst/>
                          <a:latin typeface="+mj-lt"/>
                        </a:rPr>
                        <a:t>defi</a:t>
                      </a:r>
                      <a:r>
                        <a:rPr lang="en-AU" sz="1000" b="0" spc="-5" dirty="0">
                          <a:solidFill>
                            <a:schemeClr val="tx1"/>
                          </a:solidFill>
                          <a:effectLst/>
                          <a:latin typeface="+mj-lt"/>
                        </a:rPr>
                        <a:t>n</a:t>
                      </a:r>
                      <a:r>
                        <a:rPr lang="en-AU" sz="1000" b="0" dirty="0">
                          <a:solidFill>
                            <a:schemeClr val="tx1"/>
                          </a:solidFill>
                          <a:effectLst/>
                          <a:latin typeface="+mj-lt"/>
                        </a:rPr>
                        <a:t>i</a:t>
                      </a:r>
                      <a:r>
                        <a:rPr lang="en-AU" sz="1000" b="0" spc="-10" dirty="0">
                          <a:solidFill>
                            <a:schemeClr val="tx1"/>
                          </a:solidFill>
                          <a:effectLst/>
                          <a:latin typeface="+mj-lt"/>
                        </a:rPr>
                        <a:t>t</a:t>
                      </a:r>
                      <a:r>
                        <a:rPr lang="en-AU" sz="1000" b="0" dirty="0">
                          <a:solidFill>
                            <a:schemeClr val="tx1"/>
                          </a:solidFill>
                          <a:effectLst/>
                          <a:latin typeface="+mj-lt"/>
                        </a:rPr>
                        <a:t>i</a:t>
                      </a:r>
                      <a:r>
                        <a:rPr lang="en-AU" sz="1000" b="0" spc="-5" dirty="0">
                          <a:solidFill>
                            <a:schemeClr val="tx1"/>
                          </a:solidFill>
                          <a:effectLst/>
                          <a:latin typeface="+mj-lt"/>
                        </a:rPr>
                        <a:t>o</a:t>
                      </a:r>
                      <a:r>
                        <a:rPr lang="en-AU" sz="1000" b="0" dirty="0">
                          <a:solidFill>
                            <a:schemeClr val="tx1"/>
                          </a:solidFill>
                          <a:effectLst/>
                          <a:latin typeface="+mj-lt"/>
                        </a:rPr>
                        <a:t>n</a:t>
                      </a:r>
                      <a:r>
                        <a:rPr lang="en-AU" sz="1000" b="0" spc="-10" dirty="0">
                          <a:solidFill>
                            <a:schemeClr val="tx1"/>
                          </a:solidFill>
                          <a:effectLst/>
                          <a:latin typeface="+mj-lt"/>
                        </a:rPr>
                        <a:t> </a:t>
                      </a:r>
                      <a:r>
                        <a:rPr lang="en-AU" sz="1000" b="0" dirty="0">
                          <a:solidFill>
                            <a:schemeClr val="tx1"/>
                          </a:solidFill>
                          <a:effectLst/>
                          <a:latin typeface="+mj-lt"/>
                        </a:rPr>
                        <a:t>wh</a:t>
                      </a:r>
                      <a:r>
                        <a:rPr lang="en-AU" sz="1000" b="0" spc="-5" dirty="0">
                          <a:solidFill>
                            <a:schemeClr val="tx1"/>
                          </a:solidFill>
                          <a:effectLst/>
                          <a:latin typeface="+mj-lt"/>
                        </a:rPr>
                        <a:t>i</a:t>
                      </a:r>
                      <a:r>
                        <a:rPr lang="en-AU" sz="1000" b="0" dirty="0">
                          <a:solidFill>
                            <a:schemeClr val="tx1"/>
                          </a:solidFill>
                          <a:effectLst/>
                          <a:latin typeface="+mj-lt"/>
                        </a:rPr>
                        <a:t>ch</a:t>
                      </a:r>
                      <a:r>
                        <a:rPr lang="en-AU" sz="1000" b="0" spc="-15" dirty="0">
                          <a:solidFill>
                            <a:schemeClr val="tx1"/>
                          </a:solidFill>
                          <a:effectLst/>
                          <a:latin typeface="+mj-lt"/>
                        </a:rPr>
                        <a:t> </a:t>
                      </a:r>
                      <a:r>
                        <a:rPr lang="en-AU" sz="1000" b="0" dirty="0">
                          <a:solidFill>
                            <a:schemeClr val="tx1"/>
                          </a:solidFill>
                          <a:effectLst/>
                          <a:latin typeface="+mj-lt"/>
                        </a:rPr>
                        <a:t>i</a:t>
                      </a:r>
                      <a:r>
                        <a:rPr lang="en-AU" sz="1000" b="0" spc="-5" dirty="0">
                          <a:solidFill>
                            <a:schemeClr val="tx1"/>
                          </a:solidFill>
                          <a:effectLst/>
                          <a:latin typeface="+mj-lt"/>
                        </a:rPr>
                        <a:t>n</a:t>
                      </a:r>
                      <a:r>
                        <a:rPr lang="en-AU" sz="1000" b="0" dirty="0">
                          <a:solidFill>
                            <a:schemeClr val="tx1"/>
                          </a:solidFill>
                          <a:effectLst/>
                          <a:latin typeface="+mj-lt"/>
                        </a:rPr>
                        <a:t>c</a:t>
                      </a:r>
                      <a:r>
                        <a:rPr lang="en-AU" sz="1000" b="0" spc="-5" dirty="0">
                          <a:solidFill>
                            <a:schemeClr val="tx1"/>
                          </a:solidFill>
                          <a:effectLst/>
                          <a:latin typeface="+mj-lt"/>
                        </a:rPr>
                        <a:t>l</a:t>
                      </a:r>
                      <a:r>
                        <a:rPr lang="en-AU" sz="1000" b="0" dirty="0">
                          <a:solidFill>
                            <a:schemeClr val="tx1"/>
                          </a:solidFill>
                          <a:effectLst/>
                          <a:latin typeface="+mj-lt"/>
                        </a:rPr>
                        <a:t>u</a:t>
                      </a:r>
                      <a:r>
                        <a:rPr lang="en-AU" sz="1000" b="0" spc="-5" dirty="0">
                          <a:solidFill>
                            <a:schemeClr val="tx1"/>
                          </a:solidFill>
                          <a:effectLst/>
                          <a:latin typeface="+mj-lt"/>
                        </a:rPr>
                        <a:t>d</a:t>
                      </a:r>
                      <a:r>
                        <a:rPr lang="en-AU" sz="1000" b="0" dirty="0">
                          <a:solidFill>
                            <a:schemeClr val="tx1"/>
                          </a:solidFill>
                          <a:effectLst/>
                          <a:latin typeface="+mj-lt"/>
                        </a:rPr>
                        <a:t>es b</a:t>
                      </a:r>
                      <a:r>
                        <a:rPr lang="en-AU" sz="1000" b="0" spc="-5" dirty="0">
                          <a:solidFill>
                            <a:schemeClr val="tx1"/>
                          </a:solidFill>
                          <a:effectLst/>
                          <a:latin typeface="+mj-lt"/>
                        </a:rPr>
                        <a:t>us</a:t>
                      </a:r>
                      <a:r>
                        <a:rPr lang="en-AU" sz="1000" b="0" dirty="0">
                          <a:solidFill>
                            <a:schemeClr val="tx1"/>
                          </a:solidFill>
                          <a:effectLst/>
                          <a:latin typeface="+mj-lt"/>
                        </a:rPr>
                        <a:t>i</a:t>
                      </a:r>
                      <a:r>
                        <a:rPr lang="en-AU" sz="1000" b="0" spc="-5" dirty="0">
                          <a:solidFill>
                            <a:schemeClr val="tx1"/>
                          </a:solidFill>
                          <a:effectLst/>
                          <a:latin typeface="+mj-lt"/>
                        </a:rPr>
                        <a:t>n</a:t>
                      </a:r>
                      <a:r>
                        <a:rPr lang="en-AU" sz="1000" b="0" dirty="0">
                          <a:solidFill>
                            <a:schemeClr val="tx1"/>
                          </a:solidFill>
                          <a:effectLst/>
                          <a:latin typeface="+mj-lt"/>
                        </a:rPr>
                        <a:t>es</a:t>
                      </a:r>
                      <a:r>
                        <a:rPr lang="en-AU" sz="1000" b="0" spc="-5" dirty="0">
                          <a:solidFill>
                            <a:schemeClr val="tx1"/>
                          </a:solidFill>
                          <a:effectLst/>
                          <a:latin typeface="+mj-lt"/>
                        </a:rPr>
                        <a:t>s</a:t>
                      </a:r>
                      <a:r>
                        <a:rPr lang="en-AU" sz="1000" b="0" dirty="0">
                          <a:solidFill>
                            <a:schemeClr val="tx1"/>
                          </a:solidFill>
                          <a:effectLst/>
                          <a:latin typeface="+mj-lt"/>
                        </a:rPr>
                        <a:t>es r</a:t>
                      </a:r>
                      <a:r>
                        <a:rPr lang="en-AU" sz="1000" b="0" spc="5" dirty="0">
                          <a:solidFill>
                            <a:schemeClr val="tx1"/>
                          </a:solidFill>
                          <a:effectLst/>
                          <a:latin typeface="+mj-lt"/>
                        </a:rPr>
                        <a:t>e</a:t>
                      </a:r>
                      <a:r>
                        <a:rPr lang="en-AU" sz="1000" b="0" spc="-5" dirty="0">
                          <a:solidFill>
                            <a:schemeClr val="tx1"/>
                          </a:solidFill>
                          <a:effectLst/>
                          <a:latin typeface="+mj-lt"/>
                        </a:rPr>
                        <a:t>g</a:t>
                      </a:r>
                      <a:r>
                        <a:rPr lang="en-AU" sz="1000" b="0" dirty="0">
                          <a:solidFill>
                            <a:schemeClr val="tx1"/>
                          </a:solidFill>
                          <a:effectLst/>
                          <a:latin typeface="+mj-lt"/>
                        </a:rPr>
                        <a:t>i</a:t>
                      </a:r>
                      <a:r>
                        <a:rPr lang="en-AU" sz="1000" b="0" spc="-5" dirty="0">
                          <a:solidFill>
                            <a:schemeClr val="tx1"/>
                          </a:solidFill>
                          <a:effectLst/>
                          <a:latin typeface="+mj-lt"/>
                        </a:rPr>
                        <a:t>st</a:t>
                      </a:r>
                      <a:r>
                        <a:rPr lang="en-AU" sz="1000" b="0" dirty="0">
                          <a:solidFill>
                            <a:schemeClr val="tx1"/>
                          </a:solidFill>
                          <a:effectLst/>
                          <a:latin typeface="+mj-lt"/>
                        </a:rPr>
                        <a:t>e</a:t>
                      </a:r>
                      <a:r>
                        <a:rPr lang="en-AU" sz="1000" b="0" spc="5" dirty="0">
                          <a:solidFill>
                            <a:schemeClr val="tx1"/>
                          </a:solidFill>
                          <a:effectLst/>
                          <a:latin typeface="+mj-lt"/>
                        </a:rPr>
                        <a:t>r</a:t>
                      </a:r>
                      <a:r>
                        <a:rPr lang="en-AU" sz="1000" b="0" dirty="0">
                          <a:solidFill>
                            <a:schemeClr val="tx1"/>
                          </a:solidFill>
                          <a:effectLst/>
                          <a:latin typeface="+mj-lt"/>
                        </a:rPr>
                        <a:t>ed</a:t>
                      </a:r>
                      <a:r>
                        <a:rPr lang="en-AU" sz="1000" b="0" spc="-20" dirty="0">
                          <a:solidFill>
                            <a:schemeClr val="tx1"/>
                          </a:solidFill>
                          <a:effectLst/>
                          <a:latin typeface="+mj-lt"/>
                        </a:rPr>
                        <a:t> </a:t>
                      </a:r>
                      <a:r>
                        <a:rPr lang="en-AU" sz="1000" b="0" dirty="0">
                          <a:solidFill>
                            <a:schemeClr val="tx1"/>
                          </a:solidFill>
                          <a:effectLst/>
                          <a:latin typeface="+mj-lt"/>
                        </a:rPr>
                        <a:t>wi</a:t>
                      </a:r>
                      <a:r>
                        <a:rPr lang="en-AU" sz="1000" b="0" spc="-5" dirty="0">
                          <a:solidFill>
                            <a:schemeClr val="tx1"/>
                          </a:solidFill>
                          <a:effectLst/>
                          <a:latin typeface="+mj-lt"/>
                        </a:rPr>
                        <a:t>t</a:t>
                      </a:r>
                      <a:r>
                        <a:rPr lang="en-AU" sz="1000" b="0" dirty="0">
                          <a:solidFill>
                            <a:schemeClr val="tx1"/>
                          </a:solidFill>
                          <a:effectLst/>
                          <a:latin typeface="+mj-lt"/>
                        </a:rPr>
                        <a:t>h</a:t>
                      </a:r>
                      <a:r>
                        <a:rPr lang="en-AU" sz="1000" b="0" spc="-5" dirty="0">
                          <a:solidFill>
                            <a:schemeClr val="tx1"/>
                          </a:solidFill>
                          <a:effectLst/>
                          <a:latin typeface="+mj-lt"/>
                        </a:rPr>
                        <a:t>i</a:t>
                      </a:r>
                      <a:r>
                        <a:rPr lang="en-AU" sz="1000" b="0" dirty="0">
                          <a:solidFill>
                            <a:schemeClr val="tx1"/>
                          </a:solidFill>
                          <a:effectLst/>
                          <a:latin typeface="+mj-lt"/>
                        </a:rPr>
                        <a:t>n</a:t>
                      </a:r>
                      <a:r>
                        <a:rPr lang="en-AU" sz="1000" b="0" spc="-10"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he l</a:t>
                      </a:r>
                      <a:r>
                        <a:rPr lang="en-AU" sz="1000" b="0" spc="-5" dirty="0">
                          <a:solidFill>
                            <a:schemeClr val="tx1"/>
                          </a:solidFill>
                          <a:effectLst/>
                          <a:latin typeface="+mj-lt"/>
                        </a:rPr>
                        <a:t>a</a:t>
                      </a:r>
                      <a:r>
                        <a:rPr lang="en-AU" sz="1000" b="0" dirty="0">
                          <a:solidFill>
                            <a:schemeClr val="tx1"/>
                          </a:solidFill>
                          <a:effectLst/>
                          <a:latin typeface="+mj-lt"/>
                        </a:rPr>
                        <a:t>r</a:t>
                      </a:r>
                      <a:r>
                        <a:rPr lang="en-AU" sz="1000" b="0" spc="-5" dirty="0">
                          <a:solidFill>
                            <a:schemeClr val="tx1"/>
                          </a:solidFill>
                          <a:effectLst/>
                          <a:latin typeface="+mj-lt"/>
                        </a:rPr>
                        <a:t>g</a:t>
                      </a:r>
                      <a:r>
                        <a:rPr lang="en-AU" sz="1000" b="0" dirty="0">
                          <a:solidFill>
                            <a:schemeClr val="tx1"/>
                          </a:solidFill>
                          <a:effectLst/>
                          <a:latin typeface="+mj-lt"/>
                        </a:rPr>
                        <a:t>er</a:t>
                      </a:r>
                      <a:r>
                        <a:rPr lang="en-AU" sz="1000" b="0" spc="-15" dirty="0">
                          <a:solidFill>
                            <a:schemeClr val="tx1"/>
                          </a:solidFill>
                          <a:effectLst/>
                          <a:latin typeface="+mj-lt"/>
                        </a:rPr>
                        <a:t> </a:t>
                      </a:r>
                      <a:r>
                        <a:rPr lang="en-AU" sz="1000" b="0" dirty="0">
                          <a:solidFill>
                            <a:schemeClr val="tx1"/>
                          </a:solidFill>
                          <a:effectLst/>
                          <a:latin typeface="+mj-lt"/>
                        </a:rPr>
                        <a:t>b</a:t>
                      </a:r>
                      <a:r>
                        <a:rPr lang="en-AU" sz="1000" b="0" spc="-5" dirty="0">
                          <a:solidFill>
                            <a:schemeClr val="tx1"/>
                          </a:solidFill>
                          <a:effectLst/>
                          <a:latin typeface="+mj-lt"/>
                        </a:rPr>
                        <a:t>o</a:t>
                      </a:r>
                      <a:r>
                        <a:rPr lang="en-AU" sz="1000" b="0" dirty="0">
                          <a:solidFill>
                            <a:schemeClr val="tx1"/>
                          </a:solidFill>
                          <a:effectLst/>
                          <a:latin typeface="+mj-lt"/>
                        </a:rPr>
                        <a:t>u</a:t>
                      </a:r>
                      <a:r>
                        <a:rPr lang="en-AU" sz="1000" b="0" spc="-5" dirty="0">
                          <a:solidFill>
                            <a:schemeClr val="tx1"/>
                          </a:solidFill>
                          <a:effectLst/>
                          <a:latin typeface="+mj-lt"/>
                        </a:rPr>
                        <a:t>n</a:t>
                      </a:r>
                      <a:r>
                        <a:rPr lang="en-AU" sz="1000" b="0" dirty="0">
                          <a:solidFill>
                            <a:schemeClr val="tx1"/>
                          </a:solidFill>
                          <a:effectLst/>
                          <a:latin typeface="+mj-lt"/>
                        </a:rPr>
                        <a:t>d</a:t>
                      </a:r>
                      <a:r>
                        <a:rPr lang="en-AU" sz="1000" b="0" spc="-5" dirty="0">
                          <a:solidFill>
                            <a:schemeClr val="tx1"/>
                          </a:solidFill>
                          <a:effectLst/>
                          <a:latin typeface="+mj-lt"/>
                        </a:rPr>
                        <a:t>a</a:t>
                      </a:r>
                      <a:r>
                        <a:rPr lang="en-AU" sz="1000" b="0" dirty="0">
                          <a:solidFill>
                            <a:schemeClr val="tx1"/>
                          </a:solidFill>
                          <a:effectLst/>
                          <a:latin typeface="+mj-lt"/>
                        </a:rPr>
                        <a:t>ries</a:t>
                      </a:r>
                      <a:r>
                        <a:rPr lang="en-AU" sz="1000" b="0" spc="-40" dirty="0">
                          <a:solidFill>
                            <a:schemeClr val="tx1"/>
                          </a:solidFill>
                          <a:effectLst/>
                          <a:latin typeface="+mj-lt"/>
                        </a:rPr>
                        <a:t> </a:t>
                      </a:r>
                      <a:r>
                        <a:rPr lang="en-AU" sz="1000" b="0" spc="-5" dirty="0">
                          <a:solidFill>
                            <a:schemeClr val="tx1"/>
                          </a:solidFill>
                          <a:effectLst/>
                          <a:latin typeface="+mj-lt"/>
                        </a:rPr>
                        <a:t>o</a:t>
                      </a:r>
                      <a:r>
                        <a:rPr lang="en-AU" sz="1000" b="0" dirty="0">
                          <a:solidFill>
                            <a:schemeClr val="tx1"/>
                          </a:solidFill>
                          <a:effectLst/>
                          <a:latin typeface="+mj-lt"/>
                        </a:rPr>
                        <a:t>f</a:t>
                      </a:r>
                      <a:r>
                        <a:rPr lang="en-AU" sz="1000" b="0" spc="5" dirty="0">
                          <a:solidFill>
                            <a:schemeClr val="tx1"/>
                          </a:solidFill>
                          <a:effectLst/>
                          <a:latin typeface="+mj-lt"/>
                        </a:rPr>
                        <a:t> </a:t>
                      </a:r>
                      <a:r>
                        <a:rPr lang="en-AU" sz="1000" b="0" dirty="0">
                          <a:solidFill>
                            <a:schemeClr val="tx1"/>
                          </a:solidFill>
                          <a:effectLst/>
                          <a:latin typeface="+mj-lt"/>
                        </a:rPr>
                        <a:t>a </a:t>
                      </a:r>
                      <a:r>
                        <a:rPr lang="en-AU" sz="1000" b="0" spc="-5" dirty="0">
                          <a:solidFill>
                            <a:schemeClr val="tx1"/>
                          </a:solidFill>
                          <a:effectLst/>
                          <a:latin typeface="+mj-lt"/>
                        </a:rPr>
                        <a:t>co</a:t>
                      </a:r>
                      <a:r>
                        <a:rPr lang="en-AU" sz="1000" b="0" dirty="0">
                          <a:solidFill>
                            <a:schemeClr val="tx1"/>
                          </a:solidFill>
                          <a:effectLst/>
                          <a:latin typeface="+mj-lt"/>
                        </a:rPr>
                        <a:t>u</a:t>
                      </a:r>
                      <a:r>
                        <a:rPr lang="en-AU" sz="1000" b="0" spc="-5" dirty="0">
                          <a:solidFill>
                            <a:schemeClr val="tx1"/>
                          </a:solidFill>
                          <a:effectLst/>
                          <a:latin typeface="+mj-lt"/>
                        </a:rPr>
                        <a:t>n</a:t>
                      </a:r>
                      <a:r>
                        <a:rPr lang="en-AU" sz="1000" b="0" dirty="0">
                          <a:solidFill>
                            <a:schemeClr val="tx1"/>
                          </a:solidFill>
                          <a:effectLst/>
                          <a:latin typeface="+mj-lt"/>
                        </a:rPr>
                        <a:t>c</a:t>
                      </a:r>
                      <a:r>
                        <a:rPr lang="en-AU" sz="1000" b="0" spc="-5" dirty="0">
                          <a:solidFill>
                            <a:schemeClr val="tx1"/>
                          </a:solidFill>
                          <a:effectLst/>
                          <a:latin typeface="+mj-lt"/>
                        </a:rPr>
                        <a:t>i</a:t>
                      </a:r>
                      <a:r>
                        <a:rPr lang="en-AU" sz="1000" b="0" dirty="0">
                          <a:solidFill>
                            <a:schemeClr val="tx1"/>
                          </a:solidFill>
                          <a:effectLst/>
                          <a:latin typeface="+mj-lt"/>
                        </a:rPr>
                        <a:t>l’s</a:t>
                      </a:r>
                      <a:r>
                        <a:rPr lang="en-AU" sz="1000" b="0" spc="-5" dirty="0">
                          <a:solidFill>
                            <a:schemeClr val="tx1"/>
                          </a:solidFill>
                          <a:effectLst/>
                          <a:latin typeface="+mj-lt"/>
                        </a:rPr>
                        <a:t> </a:t>
                      </a:r>
                      <a:r>
                        <a:rPr lang="en-AU" sz="1000" b="0" spc="5" dirty="0">
                          <a:solidFill>
                            <a:schemeClr val="tx1"/>
                          </a:solidFill>
                          <a:effectLst/>
                          <a:latin typeface="+mj-lt"/>
                        </a:rPr>
                        <a:t>R</a:t>
                      </a:r>
                      <a:r>
                        <a:rPr lang="en-AU" sz="1000" b="0" dirty="0">
                          <a:solidFill>
                            <a:schemeClr val="tx1"/>
                          </a:solidFill>
                          <a:effectLst/>
                          <a:latin typeface="+mj-lt"/>
                        </a:rPr>
                        <a:t>OC.</a:t>
                      </a:r>
                      <a:endParaRPr lang="en-AU" sz="1000" b="0" dirty="0">
                        <a:solidFill>
                          <a:schemeClr val="tx1"/>
                        </a:solidFill>
                        <a:effectLst/>
                        <a:latin typeface="+mj-lt"/>
                        <a:ea typeface="Times New Roman" panose="02020603050405020304" pitchFamily="18" charset="0"/>
                      </a:endParaRPr>
                    </a:p>
                  </a:txBody>
                  <a:tcPr marL="0" marR="0" marT="0" marB="0"/>
                </a:tc>
                <a:extLst>
                  <a:ext uri="{0D108BD9-81ED-4DB2-BD59-A6C34878D82A}">
                    <a16:rowId xmlns:a16="http://schemas.microsoft.com/office/drawing/2014/main" val="1528958222"/>
                  </a:ext>
                </a:extLst>
              </a:tr>
              <a:tr h="1493366">
                <a:tc>
                  <a:txBody>
                    <a:bodyPr/>
                    <a:lstStyle/>
                    <a:p>
                      <a:pPr>
                        <a:lnSpc>
                          <a:spcPts val="1000"/>
                        </a:lnSpc>
                        <a:spcAft>
                          <a:spcPts val="0"/>
                        </a:spcAft>
                      </a:pPr>
                      <a:r>
                        <a:rPr lang="en-AU" sz="1000" dirty="0">
                          <a:solidFill>
                            <a:schemeClr val="tx1"/>
                          </a:solidFill>
                          <a:effectLst/>
                          <a:latin typeface="+mj-lt"/>
                        </a:rPr>
                        <a:t> </a:t>
                      </a:r>
                    </a:p>
                    <a:p>
                      <a:pPr>
                        <a:lnSpc>
                          <a:spcPts val="1000"/>
                        </a:lnSpc>
                        <a:spcAft>
                          <a:spcPts val="0"/>
                        </a:spcAft>
                      </a:pPr>
                      <a:r>
                        <a:rPr lang="en-AU" sz="1000" dirty="0">
                          <a:solidFill>
                            <a:schemeClr val="tx1"/>
                          </a:solidFill>
                          <a:effectLst/>
                          <a:latin typeface="+mj-lt"/>
                        </a:rPr>
                        <a:t> </a:t>
                      </a:r>
                    </a:p>
                    <a:p>
                      <a:pPr>
                        <a:lnSpc>
                          <a:spcPts val="1000"/>
                        </a:lnSpc>
                        <a:spcAft>
                          <a:spcPts val="0"/>
                        </a:spcAft>
                      </a:pPr>
                      <a:r>
                        <a:rPr lang="en-AU" sz="1000" dirty="0">
                          <a:solidFill>
                            <a:schemeClr val="tx1"/>
                          </a:solidFill>
                          <a:effectLst/>
                          <a:latin typeface="+mj-lt"/>
                        </a:rPr>
                        <a:t> </a:t>
                      </a:r>
                    </a:p>
                    <a:p>
                      <a:pPr>
                        <a:lnSpc>
                          <a:spcPts val="1300"/>
                        </a:lnSpc>
                        <a:spcBef>
                          <a:spcPts val="20"/>
                        </a:spcBef>
                        <a:spcAft>
                          <a:spcPts val="0"/>
                        </a:spcAft>
                      </a:pPr>
                      <a:r>
                        <a:rPr lang="en-AU" sz="1000" dirty="0">
                          <a:solidFill>
                            <a:schemeClr val="tx1"/>
                          </a:solidFill>
                          <a:effectLst/>
                          <a:latin typeface="+mj-lt"/>
                        </a:rPr>
                        <a:t> </a:t>
                      </a:r>
                    </a:p>
                    <a:p>
                      <a:pPr marL="68580" marR="106045" algn="ctr">
                        <a:lnSpc>
                          <a:spcPts val="1400"/>
                        </a:lnSpc>
                        <a:spcAft>
                          <a:spcPts val="0"/>
                        </a:spcAft>
                      </a:pPr>
                      <a:r>
                        <a:rPr lang="en-AU" sz="1000" dirty="0">
                          <a:solidFill>
                            <a:schemeClr val="tx1"/>
                          </a:solidFill>
                          <a:effectLst/>
                          <a:latin typeface="+mj-lt"/>
                        </a:rPr>
                        <a:t>Su</a:t>
                      </a:r>
                      <a:r>
                        <a:rPr lang="en-AU" sz="1000" spc="5" dirty="0">
                          <a:solidFill>
                            <a:schemeClr val="tx1"/>
                          </a:solidFill>
                          <a:effectLst/>
                          <a:latin typeface="+mj-lt"/>
                        </a:rPr>
                        <a:t>ppli</a:t>
                      </a:r>
                      <a:r>
                        <a:rPr lang="en-AU" sz="1000" spc="-5" dirty="0">
                          <a:solidFill>
                            <a:schemeClr val="tx1"/>
                          </a:solidFill>
                          <a:effectLst/>
                          <a:latin typeface="+mj-lt"/>
                        </a:rPr>
                        <a:t>e</a:t>
                      </a:r>
                      <a:r>
                        <a:rPr lang="en-AU" sz="1000" dirty="0">
                          <a:solidFill>
                            <a:schemeClr val="tx1"/>
                          </a:solidFill>
                          <a:effectLst/>
                          <a:latin typeface="+mj-lt"/>
                        </a:rPr>
                        <a:t>r </a:t>
                      </a:r>
                      <a:r>
                        <a:rPr lang="en-AU" sz="1000" spc="5" dirty="0">
                          <a:solidFill>
                            <a:schemeClr val="tx1"/>
                          </a:solidFill>
                          <a:effectLst/>
                          <a:latin typeface="+mj-lt"/>
                        </a:rPr>
                        <a:t>li</a:t>
                      </a:r>
                      <a:r>
                        <a:rPr lang="en-AU" sz="1000" spc="-10" dirty="0">
                          <a:solidFill>
                            <a:schemeClr val="tx1"/>
                          </a:solidFill>
                          <a:effectLst/>
                          <a:latin typeface="+mj-lt"/>
                        </a:rPr>
                        <a:t>s</a:t>
                      </a:r>
                      <a:r>
                        <a:rPr lang="en-AU" sz="1000" dirty="0">
                          <a:solidFill>
                            <a:schemeClr val="tx1"/>
                          </a:solidFill>
                          <a:effectLst/>
                          <a:latin typeface="+mj-lt"/>
                        </a:rPr>
                        <a:t>t</a:t>
                      </a:r>
                      <a:endParaRPr lang="en-AU" sz="1000" dirty="0">
                        <a:solidFill>
                          <a:schemeClr val="tx1"/>
                        </a:solidFill>
                        <a:effectLst/>
                        <a:latin typeface="+mj-lt"/>
                        <a:ea typeface="Times New Roman" panose="02020603050405020304" pitchFamily="18" charset="0"/>
                      </a:endParaRPr>
                    </a:p>
                  </a:txBody>
                  <a:tcPr marL="0" marR="0" marT="0" marB="0"/>
                </a:tc>
                <a:tc>
                  <a:txBody>
                    <a:bodyPr/>
                    <a:lstStyle/>
                    <a:p>
                      <a:pPr>
                        <a:lnSpc>
                          <a:spcPts val="1000"/>
                        </a:lnSpc>
                        <a:spcAft>
                          <a:spcPts val="0"/>
                        </a:spcAft>
                      </a:pPr>
                      <a:r>
                        <a:rPr lang="en-AU" sz="1000" dirty="0">
                          <a:solidFill>
                            <a:schemeClr val="tx1"/>
                          </a:solidFill>
                          <a:effectLst/>
                          <a:latin typeface="+mj-lt"/>
                        </a:rPr>
                        <a:t> </a:t>
                      </a:r>
                    </a:p>
                    <a:p>
                      <a:pPr>
                        <a:lnSpc>
                          <a:spcPts val="1000"/>
                        </a:lnSpc>
                        <a:spcAft>
                          <a:spcPts val="0"/>
                        </a:spcAft>
                      </a:pPr>
                      <a:r>
                        <a:rPr lang="en-AU" sz="1000" dirty="0">
                          <a:solidFill>
                            <a:schemeClr val="tx1"/>
                          </a:solidFill>
                          <a:effectLst/>
                          <a:latin typeface="+mj-lt"/>
                        </a:rPr>
                        <a:t> </a:t>
                      </a:r>
                    </a:p>
                    <a:p>
                      <a:pPr>
                        <a:lnSpc>
                          <a:spcPts val="1200"/>
                        </a:lnSpc>
                        <a:spcBef>
                          <a:spcPts val="40"/>
                        </a:spcBef>
                        <a:spcAft>
                          <a:spcPts val="0"/>
                        </a:spcAft>
                      </a:pPr>
                      <a:r>
                        <a:rPr lang="en-AU" sz="1000" dirty="0">
                          <a:solidFill>
                            <a:schemeClr val="tx1"/>
                          </a:solidFill>
                          <a:effectLst/>
                          <a:latin typeface="+mj-lt"/>
                        </a:rPr>
                        <a:t> </a:t>
                      </a:r>
                    </a:p>
                    <a:p>
                      <a:pPr marL="133985" marR="104775">
                        <a:lnSpc>
                          <a:spcPts val="1200"/>
                        </a:lnSpc>
                        <a:spcAft>
                          <a:spcPts val="0"/>
                        </a:spcAft>
                      </a:pPr>
                      <a:r>
                        <a:rPr lang="en-AU" sz="1000" b="0" dirty="0">
                          <a:solidFill>
                            <a:schemeClr val="tx1"/>
                          </a:solidFill>
                          <a:effectLst/>
                          <a:latin typeface="+mj-lt"/>
                        </a:rPr>
                        <a:t>A </a:t>
                      </a:r>
                      <a:r>
                        <a:rPr lang="en-AU" sz="1000" b="0" spc="-5" dirty="0">
                          <a:solidFill>
                            <a:schemeClr val="tx1"/>
                          </a:solidFill>
                          <a:effectLst/>
                          <a:latin typeface="+mj-lt"/>
                        </a:rPr>
                        <a:t>g</a:t>
                      </a:r>
                      <a:r>
                        <a:rPr lang="en-AU" sz="1000" b="0" dirty="0">
                          <a:solidFill>
                            <a:schemeClr val="tx1"/>
                          </a:solidFill>
                          <a:effectLst/>
                          <a:latin typeface="+mj-lt"/>
                        </a:rPr>
                        <a:t>r</a:t>
                      </a:r>
                      <a:r>
                        <a:rPr lang="en-AU" sz="1000" b="0" spc="-5" dirty="0">
                          <a:solidFill>
                            <a:schemeClr val="tx1"/>
                          </a:solidFill>
                          <a:effectLst/>
                          <a:latin typeface="+mj-lt"/>
                        </a:rPr>
                        <a:t>o</a:t>
                      </a:r>
                      <a:r>
                        <a:rPr lang="en-AU" sz="1000" b="0" dirty="0">
                          <a:solidFill>
                            <a:schemeClr val="tx1"/>
                          </a:solidFill>
                          <a:effectLst/>
                          <a:latin typeface="+mj-lt"/>
                        </a:rPr>
                        <a:t>up</a:t>
                      </a:r>
                      <a:r>
                        <a:rPr lang="en-AU" sz="1000" b="0" spc="-15" dirty="0">
                          <a:solidFill>
                            <a:schemeClr val="tx1"/>
                          </a:solidFill>
                          <a:effectLst/>
                          <a:latin typeface="+mj-lt"/>
                        </a:rPr>
                        <a:t> </a:t>
                      </a:r>
                      <a:r>
                        <a:rPr lang="en-AU" sz="1000" b="0" spc="-5" dirty="0">
                          <a:solidFill>
                            <a:schemeClr val="tx1"/>
                          </a:solidFill>
                          <a:effectLst/>
                          <a:latin typeface="+mj-lt"/>
                        </a:rPr>
                        <a:t>o</a:t>
                      </a:r>
                      <a:r>
                        <a:rPr lang="en-AU" sz="1000" b="0" dirty="0">
                          <a:solidFill>
                            <a:schemeClr val="tx1"/>
                          </a:solidFill>
                          <a:effectLst/>
                          <a:latin typeface="+mj-lt"/>
                        </a:rPr>
                        <a:t>f</a:t>
                      </a:r>
                      <a:r>
                        <a:rPr lang="en-AU" sz="1000" b="0" spc="5" dirty="0">
                          <a:solidFill>
                            <a:schemeClr val="tx1"/>
                          </a:solidFill>
                          <a:effectLst/>
                          <a:latin typeface="+mj-lt"/>
                        </a:rPr>
                        <a:t> </a:t>
                      </a:r>
                      <a:r>
                        <a:rPr lang="en-AU" sz="1000" b="0" spc="-5"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p</a:t>
                      </a:r>
                      <a:r>
                        <a:rPr lang="en-AU" sz="1000" b="0" dirty="0">
                          <a:solidFill>
                            <a:schemeClr val="tx1"/>
                          </a:solidFill>
                          <a:effectLst/>
                          <a:latin typeface="+mj-lt"/>
                        </a:rPr>
                        <a:t>p</a:t>
                      </a:r>
                      <a:r>
                        <a:rPr lang="en-AU" sz="1000" b="0" spc="-5" dirty="0">
                          <a:solidFill>
                            <a:schemeClr val="tx1"/>
                          </a:solidFill>
                          <a:effectLst/>
                          <a:latin typeface="+mj-lt"/>
                        </a:rPr>
                        <a:t>l</a:t>
                      </a:r>
                      <a:r>
                        <a:rPr lang="en-AU" sz="1000" b="0" dirty="0">
                          <a:solidFill>
                            <a:schemeClr val="tx1"/>
                          </a:solidFill>
                          <a:effectLst/>
                          <a:latin typeface="+mj-lt"/>
                        </a:rPr>
                        <a:t>iers</a:t>
                      </a:r>
                      <a:r>
                        <a:rPr lang="en-AU" sz="1000" b="0" spc="-25" dirty="0">
                          <a:solidFill>
                            <a:schemeClr val="tx1"/>
                          </a:solidFill>
                          <a:effectLst/>
                          <a:latin typeface="+mj-lt"/>
                        </a:rPr>
                        <a:t> </a:t>
                      </a:r>
                      <a:r>
                        <a:rPr lang="en-AU" sz="1000" b="0" dirty="0">
                          <a:solidFill>
                            <a:schemeClr val="tx1"/>
                          </a:solidFill>
                          <a:effectLst/>
                          <a:latin typeface="+mj-lt"/>
                        </a:rPr>
                        <a:t>c</a:t>
                      </a:r>
                      <a:r>
                        <a:rPr lang="en-AU" sz="1000" b="0" spc="-5" dirty="0">
                          <a:solidFill>
                            <a:schemeClr val="tx1"/>
                          </a:solidFill>
                          <a:effectLst/>
                          <a:latin typeface="+mj-lt"/>
                        </a:rPr>
                        <a:t>at</a:t>
                      </a:r>
                      <a:r>
                        <a:rPr lang="en-AU" sz="1000" b="0" dirty="0">
                          <a:solidFill>
                            <a:schemeClr val="tx1"/>
                          </a:solidFill>
                          <a:effectLst/>
                          <a:latin typeface="+mj-lt"/>
                        </a:rPr>
                        <a:t>eg</a:t>
                      </a:r>
                      <a:r>
                        <a:rPr lang="en-AU" sz="1000" b="0" spc="-5" dirty="0">
                          <a:solidFill>
                            <a:schemeClr val="tx1"/>
                          </a:solidFill>
                          <a:effectLst/>
                          <a:latin typeface="+mj-lt"/>
                        </a:rPr>
                        <a:t>o</a:t>
                      </a:r>
                      <a:r>
                        <a:rPr lang="en-AU" sz="1000" b="0" dirty="0">
                          <a:solidFill>
                            <a:schemeClr val="tx1"/>
                          </a:solidFill>
                          <a:effectLst/>
                          <a:latin typeface="+mj-lt"/>
                        </a:rPr>
                        <a:t>ri</a:t>
                      </a:r>
                      <a:r>
                        <a:rPr lang="en-AU" sz="1000" b="0" spc="-5" dirty="0">
                          <a:solidFill>
                            <a:schemeClr val="tx1"/>
                          </a:solidFill>
                          <a:effectLst/>
                          <a:latin typeface="+mj-lt"/>
                        </a:rPr>
                        <a:t>s</a:t>
                      </a:r>
                      <a:r>
                        <a:rPr lang="en-AU" sz="1000" b="0" dirty="0">
                          <a:solidFill>
                            <a:schemeClr val="tx1"/>
                          </a:solidFill>
                          <a:effectLst/>
                          <a:latin typeface="+mj-lt"/>
                        </a:rPr>
                        <a:t>ed by</a:t>
                      </a:r>
                      <a:r>
                        <a:rPr lang="en-AU" sz="1000" b="0" spc="-10"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he</a:t>
                      </a:r>
                      <a:r>
                        <a:rPr lang="en-AU" sz="1000" b="0" spc="-10" dirty="0">
                          <a:solidFill>
                            <a:schemeClr val="tx1"/>
                          </a:solidFill>
                          <a:effectLst/>
                          <a:latin typeface="+mj-lt"/>
                        </a:rPr>
                        <a:t> </a:t>
                      </a:r>
                      <a:r>
                        <a:rPr lang="en-AU" sz="1000" b="0" dirty="0">
                          <a:solidFill>
                            <a:schemeClr val="tx1"/>
                          </a:solidFill>
                          <a:effectLst/>
                          <a:latin typeface="+mj-lt"/>
                        </a:rPr>
                        <a:t>pr</a:t>
                      </a:r>
                      <a:r>
                        <a:rPr lang="en-AU" sz="1000" b="0" spc="-5" dirty="0">
                          <a:solidFill>
                            <a:schemeClr val="tx1"/>
                          </a:solidFill>
                          <a:effectLst/>
                          <a:latin typeface="+mj-lt"/>
                        </a:rPr>
                        <a:t>o</a:t>
                      </a:r>
                      <a:r>
                        <a:rPr lang="en-AU" sz="1000" b="0" dirty="0">
                          <a:solidFill>
                            <a:schemeClr val="tx1"/>
                          </a:solidFill>
                          <a:effectLst/>
                          <a:latin typeface="+mj-lt"/>
                        </a:rPr>
                        <a:t>d</a:t>
                      </a:r>
                      <a:r>
                        <a:rPr lang="en-AU" sz="1000" b="0" spc="-5" dirty="0">
                          <a:solidFill>
                            <a:schemeClr val="tx1"/>
                          </a:solidFill>
                          <a:effectLst/>
                          <a:latin typeface="+mj-lt"/>
                        </a:rPr>
                        <a:t>u</a:t>
                      </a:r>
                      <a:r>
                        <a:rPr lang="en-AU" sz="1000" b="0" dirty="0">
                          <a:solidFill>
                            <a:schemeClr val="tx1"/>
                          </a:solidFill>
                          <a:effectLst/>
                          <a:latin typeface="+mj-lt"/>
                        </a:rPr>
                        <a:t>c</a:t>
                      </a:r>
                      <a:r>
                        <a:rPr lang="en-AU" sz="1000" b="0" spc="-10" dirty="0">
                          <a:solidFill>
                            <a:schemeClr val="tx1"/>
                          </a:solidFill>
                          <a:effectLst/>
                          <a:latin typeface="+mj-lt"/>
                        </a:rPr>
                        <a:t>t</a:t>
                      </a:r>
                      <a:r>
                        <a:rPr lang="en-AU" sz="1000" b="0" dirty="0">
                          <a:solidFill>
                            <a:schemeClr val="tx1"/>
                          </a:solidFill>
                          <a:effectLst/>
                          <a:latin typeface="+mj-lt"/>
                        </a:rPr>
                        <a:t>s </a:t>
                      </a:r>
                      <a:r>
                        <a:rPr lang="en-AU" sz="1000" b="0" spc="-5" dirty="0">
                          <a:solidFill>
                            <a:schemeClr val="tx1"/>
                          </a:solidFill>
                          <a:effectLst/>
                          <a:latin typeface="+mj-lt"/>
                        </a:rPr>
                        <a:t>o</a:t>
                      </a:r>
                      <a:r>
                        <a:rPr lang="en-AU" sz="1000" b="0" dirty="0">
                          <a:solidFill>
                            <a:schemeClr val="tx1"/>
                          </a:solidFill>
                          <a:effectLst/>
                          <a:latin typeface="+mj-lt"/>
                        </a:rPr>
                        <a:t>r</a:t>
                      </a:r>
                      <a:r>
                        <a:rPr lang="en-AU" sz="1000" b="0" spc="-5" dirty="0">
                          <a:solidFill>
                            <a:schemeClr val="tx1"/>
                          </a:solidFill>
                          <a:effectLst/>
                          <a:latin typeface="+mj-lt"/>
                        </a:rPr>
                        <a:t> s</a:t>
                      </a:r>
                      <a:r>
                        <a:rPr lang="en-AU" sz="1000" b="0" dirty="0">
                          <a:solidFill>
                            <a:schemeClr val="tx1"/>
                          </a:solidFill>
                          <a:effectLst/>
                          <a:latin typeface="+mj-lt"/>
                        </a:rPr>
                        <a:t>e</a:t>
                      </a:r>
                      <a:r>
                        <a:rPr lang="en-AU" sz="1000" b="0" spc="5" dirty="0">
                          <a:solidFill>
                            <a:schemeClr val="tx1"/>
                          </a:solidFill>
                          <a:effectLst/>
                          <a:latin typeface="+mj-lt"/>
                        </a:rPr>
                        <a:t>r</a:t>
                      </a:r>
                      <a:r>
                        <a:rPr lang="en-AU" sz="1000" b="0" dirty="0">
                          <a:solidFill>
                            <a:schemeClr val="tx1"/>
                          </a:solidFill>
                          <a:effectLst/>
                          <a:latin typeface="+mj-lt"/>
                        </a:rPr>
                        <a:t>vices</a:t>
                      </a:r>
                      <a:r>
                        <a:rPr lang="en-AU" sz="1000" b="0" spc="-15"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hey</a:t>
                      </a:r>
                      <a:r>
                        <a:rPr lang="en-AU" sz="1000" b="0" spc="-10" dirty="0">
                          <a:solidFill>
                            <a:schemeClr val="tx1"/>
                          </a:solidFill>
                          <a:effectLst/>
                          <a:latin typeface="+mj-lt"/>
                        </a:rPr>
                        <a:t> </a:t>
                      </a:r>
                      <a:r>
                        <a:rPr lang="en-AU" sz="1000" b="0" dirty="0">
                          <a:solidFill>
                            <a:schemeClr val="tx1"/>
                          </a:solidFill>
                          <a:effectLst/>
                          <a:latin typeface="+mj-lt"/>
                        </a:rPr>
                        <a:t>pr</a:t>
                      </a:r>
                      <a:r>
                        <a:rPr lang="en-AU" sz="1000" b="0" spc="-5" dirty="0">
                          <a:solidFill>
                            <a:schemeClr val="tx1"/>
                          </a:solidFill>
                          <a:effectLst/>
                          <a:latin typeface="+mj-lt"/>
                        </a:rPr>
                        <a:t>o</a:t>
                      </a:r>
                      <a:r>
                        <a:rPr lang="en-AU" sz="1000" b="0" dirty="0">
                          <a:solidFill>
                            <a:schemeClr val="tx1"/>
                          </a:solidFill>
                          <a:effectLst/>
                          <a:latin typeface="+mj-lt"/>
                        </a:rPr>
                        <a:t>vide</a:t>
                      </a:r>
                      <a:r>
                        <a:rPr lang="en-AU" sz="1000" b="0" spc="-20" dirty="0">
                          <a:solidFill>
                            <a:schemeClr val="tx1"/>
                          </a:solidFill>
                          <a:effectLst/>
                          <a:latin typeface="+mj-lt"/>
                        </a:rPr>
                        <a:t> </a:t>
                      </a:r>
                      <a:r>
                        <a:rPr lang="en-AU" sz="1000" b="0" dirty="0">
                          <a:solidFill>
                            <a:schemeClr val="tx1"/>
                          </a:solidFill>
                          <a:effectLst/>
                          <a:latin typeface="+mj-lt"/>
                        </a:rPr>
                        <a:t>i</a:t>
                      </a:r>
                      <a:r>
                        <a:rPr lang="en-AU" sz="1000" b="0" spc="-5" dirty="0">
                          <a:solidFill>
                            <a:schemeClr val="tx1"/>
                          </a:solidFill>
                          <a:effectLst/>
                          <a:latin typeface="+mj-lt"/>
                        </a:rPr>
                        <a:t>nt</a:t>
                      </a:r>
                      <a:r>
                        <a:rPr lang="en-AU" sz="1000" b="0" dirty="0">
                          <a:solidFill>
                            <a:schemeClr val="tx1"/>
                          </a:solidFill>
                          <a:effectLst/>
                          <a:latin typeface="+mj-lt"/>
                        </a:rPr>
                        <a:t>o</a:t>
                      </a:r>
                      <a:r>
                        <a:rPr lang="en-AU" sz="1000" b="0" spc="-15" dirty="0">
                          <a:solidFill>
                            <a:schemeClr val="tx1"/>
                          </a:solidFill>
                          <a:effectLst/>
                          <a:latin typeface="+mj-lt"/>
                        </a:rPr>
                        <a:t> </a:t>
                      </a:r>
                      <a:r>
                        <a:rPr lang="en-AU" sz="1000" b="0" dirty="0">
                          <a:solidFill>
                            <a:schemeClr val="tx1"/>
                          </a:solidFill>
                          <a:effectLst/>
                          <a:latin typeface="+mj-lt"/>
                        </a:rPr>
                        <a:t>a </a:t>
                      </a:r>
                      <a:r>
                        <a:rPr lang="en-AU" sz="1000" b="0" spc="-5" dirty="0">
                          <a:solidFill>
                            <a:schemeClr val="tx1"/>
                          </a:solidFill>
                          <a:effectLst/>
                          <a:latin typeface="+mj-lt"/>
                        </a:rPr>
                        <a:t>l</a:t>
                      </a:r>
                      <a:r>
                        <a:rPr lang="en-AU" sz="1000" b="0" dirty="0">
                          <a:solidFill>
                            <a:schemeClr val="tx1"/>
                          </a:solidFill>
                          <a:effectLst/>
                          <a:latin typeface="+mj-lt"/>
                        </a:rPr>
                        <a:t>i</a:t>
                      </a:r>
                      <a:r>
                        <a:rPr lang="en-AU" sz="1000" b="0" spc="-5" dirty="0">
                          <a:solidFill>
                            <a:schemeClr val="tx1"/>
                          </a:solidFill>
                          <a:effectLst/>
                          <a:latin typeface="+mj-lt"/>
                        </a:rPr>
                        <a:t>st</a:t>
                      </a:r>
                      <a:r>
                        <a:rPr lang="en-AU" sz="1000" b="0" dirty="0">
                          <a:solidFill>
                            <a:schemeClr val="tx1"/>
                          </a:solidFill>
                          <a:effectLst/>
                          <a:latin typeface="+mj-lt"/>
                        </a:rPr>
                        <a:t>,</a:t>
                      </a:r>
                      <a:r>
                        <a:rPr lang="en-AU" sz="1000" b="0" spc="-10" dirty="0">
                          <a:solidFill>
                            <a:schemeClr val="tx1"/>
                          </a:solidFill>
                          <a:effectLst/>
                          <a:latin typeface="+mj-lt"/>
                        </a:rPr>
                        <a:t> </a:t>
                      </a:r>
                      <a:r>
                        <a:rPr lang="en-AU" sz="1000" b="0" dirty="0">
                          <a:solidFill>
                            <a:schemeClr val="tx1"/>
                          </a:solidFill>
                          <a:effectLst/>
                          <a:latin typeface="+mj-lt"/>
                        </a:rPr>
                        <a:t>wh</a:t>
                      </a:r>
                      <a:r>
                        <a:rPr lang="en-AU" sz="1000" b="0" spc="-5" dirty="0">
                          <a:solidFill>
                            <a:schemeClr val="tx1"/>
                          </a:solidFill>
                          <a:effectLst/>
                          <a:latin typeface="+mj-lt"/>
                        </a:rPr>
                        <a:t>i</a:t>
                      </a:r>
                      <a:r>
                        <a:rPr lang="en-AU" sz="1000" b="0" dirty="0">
                          <a:solidFill>
                            <a:schemeClr val="tx1"/>
                          </a:solidFill>
                          <a:effectLst/>
                          <a:latin typeface="+mj-lt"/>
                        </a:rPr>
                        <a:t>ch</a:t>
                      </a:r>
                      <a:r>
                        <a:rPr lang="en-AU" sz="1000" b="0" spc="-5" dirty="0">
                          <a:solidFill>
                            <a:schemeClr val="tx1"/>
                          </a:solidFill>
                          <a:effectLst/>
                          <a:latin typeface="+mj-lt"/>
                        </a:rPr>
                        <a:t> </a:t>
                      </a:r>
                      <a:r>
                        <a:rPr lang="en-AU" sz="1000" b="0" dirty="0">
                          <a:solidFill>
                            <a:schemeClr val="tx1"/>
                          </a:solidFill>
                          <a:effectLst/>
                          <a:latin typeface="+mj-lt"/>
                        </a:rPr>
                        <a:t>is</a:t>
                      </a:r>
                      <a:r>
                        <a:rPr lang="en-AU" sz="1000" b="0" spc="-5" dirty="0">
                          <a:solidFill>
                            <a:schemeClr val="tx1"/>
                          </a:solidFill>
                          <a:effectLst/>
                          <a:latin typeface="+mj-lt"/>
                        </a:rPr>
                        <a:t> </a:t>
                      </a:r>
                      <a:r>
                        <a:rPr lang="en-AU" sz="1000" b="0" dirty="0">
                          <a:solidFill>
                            <a:schemeClr val="tx1"/>
                          </a:solidFill>
                          <a:effectLst/>
                          <a:latin typeface="+mj-lt"/>
                        </a:rPr>
                        <a:t>u</a:t>
                      </a:r>
                      <a:r>
                        <a:rPr lang="en-AU" sz="1000" b="0" spc="-5" dirty="0">
                          <a:solidFill>
                            <a:schemeClr val="tx1"/>
                          </a:solidFill>
                          <a:effectLst/>
                          <a:latin typeface="+mj-lt"/>
                        </a:rPr>
                        <a:t>s</a:t>
                      </a:r>
                      <a:r>
                        <a:rPr lang="en-AU" sz="1000" b="0" dirty="0">
                          <a:solidFill>
                            <a:schemeClr val="tx1"/>
                          </a:solidFill>
                          <a:effectLst/>
                          <a:latin typeface="+mj-lt"/>
                        </a:rPr>
                        <a:t>ed by</a:t>
                      </a:r>
                      <a:r>
                        <a:rPr lang="en-AU" sz="1000" b="0" spc="-10" dirty="0">
                          <a:solidFill>
                            <a:schemeClr val="tx1"/>
                          </a:solidFill>
                          <a:effectLst/>
                          <a:latin typeface="+mj-lt"/>
                        </a:rPr>
                        <a:t> </a:t>
                      </a:r>
                      <a:r>
                        <a:rPr lang="en-AU" sz="1000" b="0" dirty="0">
                          <a:solidFill>
                            <a:schemeClr val="tx1"/>
                          </a:solidFill>
                          <a:effectLst/>
                          <a:latin typeface="+mj-lt"/>
                        </a:rPr>
                        <a:t>c</a:t>
                      </a:r>
                      <a:r>
                        <a:rPr lang="en-AU" sz="1000" b="0" spc="-10" dirty="0">
                          <a:solidFill>
                            <a:schemeClr val="tx1"/>
                          </a:solidFill>
                          <a:effectLst/>
                          <a:latin typeface="+mj-lt"/>
                        </a:rPr>
                        <a:t>o</a:t>
                      </a:r>
                      <a:r>
                        <a:rPr lang="en-AU" sz="1000" b="0" dirty="0">
                          <a:solidFill>
                            <a:schemeClr val="tx1"/>
                          </a:solidFill>
                          <a:effectLst/>
                          <a:latin typeface="+mj-lt"/>
                        </a:rPr>
                        <a:t>u</a:t>
                      </a:r>
                      <a:r>
                        <a:rPr lang="en-AU" sz="1000" b="0" spc="-5" dirty="0">
                          <a:solidFill>
                            <a:schemeClr val="tx1"/>
                          </a:solidFill>
                          <a:effectLst/>
                          <a:latin typeface="+mj-lt"/>
                        </a:rPr>
                        <a:t>n</a:t>
                      </a:r>
                      <a:r>
                        <a:rPr lang="en-AU" sz="1000" b="0" dirty="0">
                          <a:solidFill>
                            <a:schemeClr val="tx1"/>
                          </a:solidFill>
                          <a:effectLst/>
                          <a:latin typeface="+mj-lt"/>
                        </a:rPr>
                        <a:t>c</a:t>
                      </a:r>
                      <a:r>
                        <a:rPr lang="en-AU" sz="1000" b="0" spc="-5" dirty="0">
                          <a:solidFill>
                            <a:schemeClr val="tx1"/>
                          </a:solidFill>
                          <a:effectLst/>
                          <a:latin typeface="+mj-lt"/>
                        </a:rPr>
                        <a:t>i</a:t>
                      </a:r>
                      <a:r>
                        <a:rPr lang="en-AU" sz="1000" b="0" dirty="0">
                          <a:solidFill>
                            <a:schemeClr val="tx1"/>
                          </a:solidFill>
                          <a:effectLst/>
                          <a:latin typeface="+mj-lt"/>
                        </a:rPr>
                        <a:t>ls</a:t>
                      </a:r>
                      <a:r>
                        <a:rPr lang="en-AU" sz="1000" b="0" spc="-5" dirty="0">
                          <a:solidFill>
                            <a:schemeClr val="tx1"/>
                          </a:solidFill>
                          <a:effectLst/>
                          <a:latin typeface="+mj-lt"/>
                        </a:rPr>
                        <a:t> t</a:t>
                      </a:r>
                      <a:r>
                        <a:rPr lang="en-AU" sz="1000" b="0" dirty="0">
                          <a:solidFill>
                            <a:schemeClr val="tx1"/>
                          </a:solidFill>
                          <a:effectLst/>
                          <a:latin typeface="+mj-lt"/>
                        </a:rPr>
                        <a:t>o</a:t>
                      </a:r>
                      <a:r>
                        <a:rPr lang="en-AU" sz="1000" b="0" spc="-5" dirty="0">
                          <a:solidFill>
                            <a:schemeClr val="tx1"/>
                          </a:solidFill>
                          <a:effectLst/>
                          <a:latin typeface="+mj-lt"/>
                        </a:rPr>
                        <a:t> </a:t>
                      </a:r>
                      <a:r>
                        <a:rPr lang="en-AU" sz="1000" b="0" dirty="0">
                          <a:solidFill>
                            <a:schemeClr val="tx1"/>
                          </a:solidFill>
                          <a:effectLst/>
                          <a:latin typeface="+mj-lt"/>
                        </a:rPr>
                        <a:t>i</a:t>
                      </a:r>
                      <a:r>
                        <a:rPr lang="en-AU" sz="1000" b="0" spc="-5" dirty="0">
                          <a:solidFill>
                            <a:schemeClr val="tx1"/>
                          </a:solidFill>
                          <a:effectLst/>
                          <a:latin typeface="+mj-lt"/>
                        </a:rPr>
                        <a:t>d</a:t>
                      </a:r>
                      <a:r>
                        <a:rPr lang="en-AU" sz="1000" b="0" dirty="0">
                          <a:solidFill>
                            <a:schemeClr val="tx1"/>
                          </a:solidFill>
                          <a:effectLst/>
                          <a:latin typeface="+mj-lt"/>
                        </a:rPr>
                        <a:t>en</a:t>
                      </a:r>
                      <a:r>
                        <a:rPr lang="en-AU" sz="1000" b="0" spc="-5" dirty="0">
                          <a:solidFill>
                            <a:schemeClr val="tx1"/>
                          </a:solidFill>
                          <a:effectLst/>
                          <a:latin typeface="+mj-lt"/>
                        </a:rPr>
                        <a:t>t</a:t>
                      </a:r>
                      <a:r>
                        <a:rPr lang="en-AU" sz="1000" b="0" dirty="0">
                          <a:solidFill>
                            <a:schemeClr val="tx1"/>
                          </a:solidFill>
                          <a:effectLst/>
                          <a:latin typeface="+mj-lt"/>
                        </a:rPr>
                        <a:t>ify</a:t>
                      </a:r>
                      <a:r>
                        <a:rPr lang="en-AU" sz="1000" b="0" spc="-5" dirty="0">
                          <a:solidFill>
                            <a:schemeClr val="tx1"/>
                          </a:solidFill>
                          <a:effectLst/>
                          <a:latin typeface="+mj-lt"/>
                        </a:rPr>
                        <a:t> </a:t>
                      </a:r>
                      <a:r>
                        <a:rPr lang="en-AU" sz="1000" b="0" dirty="0">
                          <a:solidFill>
                            <a:schemeClr val="tx1"/>
                          </a:solidFill>
                          <a:effectLst/>
                          <a:latin typeface="+mj-lt"/>
                        </a:rPr>
                        <a:t>rele</a:t>
                      </a:r>
                      <a:r>
                        <a:rPr lang="en-AU" sz="1000" b="0" spc="5" dirty="0">
                          <a:solidFill>
                            <a:schemeClr val="tx1"/>
                          </a:solidFill>
                          <a:effectLst/>
                          <a:latin typeface="+mj-lt"/>
                        </a:rPr>
                        <a:t>v</a:t>
                      </a:r>
                      <a:r>
                        <a:rPr lang="en-AU" sz="1000" b="0" dirty="0">
                          <a:solidFill>
                            <a:schemeClr val="tx1"/>
                          </a:solidFill>
                          <a:effectLst/>
                          <a:latin typeface="+mj-lt"/>
                        </a:rPr>
                        <a:t>a</a:t>
                      </a:r>
                      <a:r>
                        <a:rPr lang="en-AU" sz="1000" b="0" spc="-5" dirty="0">
                          <a:solidFill>
                            <a:schemeClr val="tx1"/>
                          </a:solidFill>
                          <a:effectLst/>
                          <a:latin typeface="+mj-lt"/>
                        </a:rPr>
                        <a:t>n</a:t>
                      </a:r>
                      <a:r>
                        <a:rPr lang="en-AU" sz="1000" b="0" dirty="0">
                          <a:solidFill>
                            <a:schemeClr val="tx1"/>
                          </a:solidFill>
                          <a:effectLst/>
                          <a:latin typeface="+mj-lt"/>
                        </a:rPr>
                        <a:t>t</a:t>
                      </a:r>
                      <a:r>
                        <a:rPr lang="en-AU" sz="1000" b="0" spc="-40" dirty="0">
                          <a:solidFill>
                            <a:schemeClr val="tx1"/>
                          </a:solidFill>
                          <a:effectLst/>
                          <a:latin typeface="+mj-lt"/>
                        </a:rPr>
                        <a:t> </a:t>
                      </a:r>
                      <a:r>
                        <a:rPr lang="en-AU" sz="1000" b="0" spc="-5"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p</a:t>
                      </a:r>
                      <a:r>
                        <a:rPr lang="en-AU" sz="1000" b="0" dirty="0">
                          <a:solidFill>
                            <a:schemeClr val="tx1"/>
                          </a:solidFill>
                          <a:effectLst/>
                          <a:latin typeface="+mj-lt"/>
                        </a:rPr>
                        <a:t>p</a:t>
                      </a:r>
                      <a:r>
                        <a:rPr lang="en-AU" sz="1000" b="0" spc="-5" dirty="0">
                          <a:solidFill>
                            <a:schemeClr val="tx1"/>
                          </a:solidFill>
                          <a:effectLst/>
                          <a:latin typeface="+mj-lt"/>
                        </a:rPr>
                        <a:t>l</a:t>
                      </a:r>
                      <a:r>
                        <a:rPr lang="en-AU" sz="1000" b="0" dirty="0">
                          <a:solidFill>
                            <a:schemeClr val="tx1"/>
                          </a:solidFill>
                          <a:effectLst/>
                          <a:latin typeface="+mj-lt"/>
                        </a:rPr>
                        <a:t>iers</a:t>
                      </a:r>
                      <a:r>
                        <a:rPr lang="en-AU" sz="1000" b="0" spc="-10" dirty="0">
                          <a:solidFill>
                            <a:schemeClr val="tx1"/>
                          </a:solidFill>
                          <a:effectLst/>
                          <a:latin typeface="+mj-lt"/>
                        </a:rPr>
                        <a:t> </a:t>
                      </a:r>
                      <a:r>
                        <a:rPr lang="en-AU" sz="1000" b="0" dirty="0">
                          <a:solidFill>
                            <a:schemeClr val="tx1"/>
                          </a:solidFill>
                          <a:effectLst/>
                          <a:latin typeface="+mj-lt"/>
                        </a:rPr>
                        <a:t>for pr</a:t>
                      </a:r>
                      <a:r>
                        <a:rPr lang="en-AU" sz="1000" b="0" spc="-5" dirty="0">
                          <a:solidFill>
                            <a:schemeClr val="tx1"/>
                          </a:solidFill>
                          <a:effectLst/>
                          <a:latin typeface="+mj-lt"/>
                        </a:rPr>
                        <a:t>o</a:t>
                      </a:r>
                      <a:r>
                        <a:rPr lang="en-AU" sz="1000" b="0" dirty="0">
                          <a:solidFill>
                            <a:schemeClr val="tx1"/>
                          </a:solidFill>
                          <a:effectLst/>
                          <a:latin typeface="+mj-lt"/>
                        </a:rPr>
                        <a:t>c</a:t>
                      </a:r>
                      <a:r>
                        <a:rPr lang="en-AU" sz="1000" b="0" spc="-5" dirty="0">
                          <a:solidFill>
                            <a:schemeClr val="tx1"/>
                          </a:solidFill>
                          <a:effectLst/>
                          <a:latin typeface="+mj-lt"/>
                        </a:rPr>
                        <a:t>u</a:t>
                      </a:r>
                      <a:r>
                        <a:rPr lang="en-AU" sz="1000" b="0" dirty="0">
                          <a:solidFill>
                            <a:schemeClr val="tx1"/>
                          </a:solidFill>
                          <a:effectLst/>
                          <a:latin typeface="+mj-lt"/>
                        </a:rPr>
                        <a:t>rement</a:t>
                      </a:r>
                      <a:r>
                        <a:rPr lang="en-AU" sz="1000" b="0" spc="-40" dirty="0">
                          <a:solidFill>
                            <a:schemeClr val="tx1"/>
                          </a:solidFill>
                          <a:effectLst/>
                          <a:latin typeface="+mj-lt"/>
                        </a:rPr>
                        <a:t> </a:t>
                      </a:r>
                      <a:r>
                        <a:rPr lang="en-AU" sz="1000" b="0" spc="-5" dirty="0">
                          <a:solidFill>
                            <a:schemeClr val="tx1"/>
                          </a:solidFill>
                          <a:effectLst/>
                          <a:latin typeface="+mj-lt"/>
                        </a:rPr>
                        <a:t>o</a:t>
                      </a:r>
                      <a:r>
                        <a:rPr lang="en-AU" sz="1000" b="0" dirty="0">
                          <a:solidFill>
                            <a:schemeClr val="tx1"/>
                          </a:solidFill>
                          <a:effectLst/>
                          <a:latin typeface="+mj-lt"/>
                        </a:rPr>
                        <a:t>p</a:t>
                      </a:r>
                      <a:r>
                        <a:rPr lang="en-AU" sz="1000" b="0" spc="-5" dirty="0">
                          <a:solidFill>
                            <a:schemeClr val="tx1"/>
                          </a:solidFill>
                          <a:effectLst/>
                          <a:latin typeface="+mj-lt"/>
                        </a:rPr>
                        <a:t>po</a:t>
                      </a:r>
                      <a:r>
                        <a:rPr lang="en-AU" sz="1000" b="0" dirty="0">
                          <a:solidFill>
                            <a:schemeClr val="tx1"/>
                          </a:solidFill>
                          <a:effectLst/>
                          <a:latin typeface="+mj-lt"/>
                        </a:rPr>
                        <a:t>r</a:t>
                      </a:r>
                      <a:r>
                        <a:rPr lang="en-AU" sz="1000" b="0" spc="-5" dirty="0">
                          <a:solidFill>
                            <a:schemeClr val="tx1"/>
                          </a:solidFill>
                          <a:effectLst/>
                          <a:latin typeface="+mj-lt"/>
                        </a:rPr>
                        <a:t>t</a:t>
                      </a:r>
                      <a:r>
                        <a:rPr lang="en-AU" sz="1000" b="0" dirty="0">
                          <a:solidFill>
                            <a:schemeClr val="tx1"/>
                          </a:solidFill>
                          <a:effectLst/>
                          <a:latin typeface="+mj-lt"/>
                        </a:rPr>
                        <a:t>u</a:t>
                      </a:r>
                      <a:r>
                        <a:rPr lang="en-AU" sz="1000" b="0" spc="-5" dirty="0">
                          <a:solidFill>
                            <a:schemeClr val="tx1"/>
                          </a:solidFill>
                          <a:effectLst/>
                          <a:latin typeface="+mj-lt"/>
                        </a:rPr>
                        <a:t>n</a:t>
                      </a:r>
                      <a:r>
                        <a:rPr lang="en-AU" sz="1000" b="0" dirty="0">
                          <a:solidFill>
                            <a:schemeClr val="tx1"/>
                          </a:solidFill>
                          <a:effectLst/>
                          <a:latin typeface="+mj-lt"/>
                        </a:rPr>
                        <a:t>i</a:t>
                      </a:r>
                      <a:r>
                        <a:rPr lang="en-AU" sz="1000" b="0" spc="-10" dirty="0">
                          <a:solidFill>
                            <a:schemeClr val="tx1"/>
                          </a:solidFill>
                          <a:effectLst/>
                          <a:latin typeface="+mj-lt"/>
                        </a:rPr>
                        <a:t>t</a:t>
                      </a:r>
                      <a:r>
                        <a:rPr lang="en-AU" sz="1000" b="0" dirty="0">
                          <a:solidFill>
                            <a:schemeClr val="tx1"/>
                          </a:solidFill>
                          <a:effectLst/>
                          <a:latin typeface="+mj-lt"/>
                        </a:rPr>
                        <a:t>ie</a:t>
                      </a:r>
                      <a:r>
                        <a:rPr lang="en-AU" sz="1000" b="0" spc="-5" dirty="0">
                          <a:solidFill>
                            <a:schemeClr val="tx1"/>
                          </a:solidFill>
                          <a:effectLst/>
                          <a:latin typeface="+mj-lt"/>
                        </a:rPr>
                        <a:t>s</a:t>
                      </a:r>
                      <a:r>
                        <a:rPr lang="en-AU" sz="1000" b="0" dirty="0">
                          <a:solidFill>
                            <a:schemeClr val="tx1"/>
                          </a:solidFill>
                          <a:effectLst/>
                          <a:latin typeface="+mj-lt"/>
                        </a:rPr>
                        <a:t>.</a:t>
                      </a:r>
                      <a:endParaRPr lang="en-AU" sz="1000" b="0" dirty="0">
                        <a:solidFill>
                          <a:schemeClr val="tx1"/>
                        </a:solidFill>
                        <a:effectLst/>
                        <a:latin typeface="+mj-lt"/>
                        <a:ea typeface="Times New Roman" panose="02020603050405020304" pitchFamily="18" charset="0"/>
                      </a:endParaRPr>
                    </a:p>
                  </a:txBody>
                  <a:tcPr marL="0" marR="0" marT="0" marB="0">
                    <a:solidFill>
                      <a:schemeClr val="accent1">
                        <a:lumMod val="20000"/>
                        <a:lumOff val="80000"/>
                      </a:schemeClr>
                    </a:solidFill>
                  </a:tcPr>
                </a:tc>
                <a:tc>
                  <a:txBody>
                    <a:bodyPr/>
                    <a:lstStyle/>
                    <a:p>
                      <a:pPr marL="129540" marR="45085">
                        <a:lnSpc>
                          <a:spcPts val="1200"/>
                        </a:lnSpc>
                        <a:spcBef>
                          <a:spcPts val="415"/>
                        </a:spcBef>
                        <a:spcAft>
                          <a:spcPts val="0"/>
                        </a:spcAft>
                      </a:pPr>
                      <a:endParaRPr lang="en-AU" sz="1000" b="0" spc="-5" dirty="0">
                        <a:solidFill>
                          <a:schemeClr val="tx1"/>
                        </a:solidFill>
                        <a:effectLst/>
                        <a:latin typeface="+mj-lt"/>
                      </a:endParaRPr>
                    </a:p>
                    <a:p>
                      <a:pPr marL="129540" marR="45085">
                        <a:lnSpc>
                          <a:spcPts val="1200"/>
                        </a:lnSpc>
                        <a:spcBef>
                          <a:spcPts val="415"/>
                        </a:spcBef>
                        <a:spcAft>
                          <a:spcPts val="0"/>
                        </a:spcAft>
                      </a:pPr>
                      <a:r>
                        <a:rPr lang="en-AU" sz="1000" b="0" spc="-5"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p</a:t>
                      </a:r>
                      <a:r>
                        <a:rPr lang="en-AU" sz="1000" b="0" dirty="0">
                          <a:solidFill>
                            <a:schemeClr val="tx1"/>
                          </a:solidFill>
                          <a:effectLst/>
                          <a:latin typeface="+mj-lt"/>
                        </a:rPr>
                        <a:t>p</a:t>
                      </a:r>
                      <a:r>
                        <a:rPr lang="en-AU" sz="1000" b="0" spc="-5" dirty="0">
                          <a:solidFill>
                            <a:schemeClr val="tx1"/>
                          </a:solidFill>
                          <a:effectLst/>
                          <a:latin typeface="+mj-lt"/>
                        </a:rPr>
                        <a:t>l</a:t>
                      </a:r>
                      <a:r>
                        <a:rPr lang="en-AU" sz="1000" b="0" dirty="0">
                          <a:solidFill>
                            <a:schemeClr val="tx1"/>
                          </a:solidFill>
                          <a:effectLst/>
                          <a:latin typeface="+mj-lt"/>
                        </a:rPr>
                        <a:t>ier</a:t>
                      </a:r>
                      <a:r>
                        <a:rPr lang="en-AU" sz="1000" b="0" spc="-15" dirty="0">
                          <a:solidFill>
                            <a:schemeClr val="tx1"/>
                          </a:solidFill>
                          <a:effectLst/>
                          <a:latin typeface="+mj-lt"/>
                        </a:rPr>
                        <a:t> </a:t>
                      </a:r>
                      <a:r>
                        <a:rPr lang="en-AU" sz="1000" b="0" dirty="0">
                          <a:solidFill>
                            <a:schemeClr val="tx1"/>
                          </a:solidFill>
                          <a:effectLst/>
                          <a:latin typeface="+mj-lt"/>
                        </a:rPr>
                        <a:t>l</a:t>
                      </a:r>
                      <a:r>
                        <a:rPr lang="en-AU" sz="1000" b="0" spc="-5" dirty="0">
                          <a:solidFill>
                            <a:schemeClr val="tx1"/>
                          </a:solidFill>
                          <a:effectLst/>
                          <a:latin typeface="+mj-lt"/>
                        </a:rPr>
                        <a:t>ist</a:t>
                      </a:r>
                      <a:r>
                        <a:rPr lang="en-AU" sz="1000" b="0" dirty="0">
                          <a:solidFill>
                            <a:schemeClr val="tx1"/>
                          </a:solidFill>
                          <a:effectLst/>
                          <a:latin typeface="+mj-lt"/>
                        </a:rPr>
                        <a:t>s</a:t>
                      </a:r>
                      <a:r>
                        <a:rPr lang="en-AU" sz="1000" b="0" spc="10" dirty="0">
                          <a:solidFill>
                            <a:schemeClr val="tx1"/>
                          </a:solidFill>
                          <a:effectLst/>
                          <a:latin typeface="+mj-lt"/>
                        </a:rPr>
                        <a:t> </a:t>
                      </a:r>
                      <a:r>
                        <a:rPr lang="en-AU" sz="1000" b="0" dirty="0">
                          <a:solidFill>
                            <a:schemeClr val="tx1"/>
                          </a:solidFill>
                          <a:effectLst/>
                          <a:latin typeface="+mj-lt"/>
                        </a:rPr>
                        <a:t>are</a:t>
                      </a:r>
                      <a:r>
                        <a:rPr lang="en-AU" sz="1000" b="0" spc="-15" dirty="0">
                          <a:solidFill>
                            <a:schemeClr val="tx1"/>
                          </a:solidFill>
                          <a:effectLst/>
                          <a:latin typeface="+mj-lt"/>
                        </a:rPr>
                        <a:t> </a:t>
                      </a:r>
                      <a:r>
                        <a:rPr lang="en-AU" sz="1000" b="0" dirty="0">
                          <a:solidFill>
                            <a:schemeClr val="tx1"/>
                          </a:solidFill>
                          <a:effectLst/>
                          <a:latin typeface="+mj-lt"/>
                        </a:rPr>
                        <a:t>kn</a:t>
                      </a:r>
                      <a:r>
                        <a:rPr lang="en-AU" sz="1000" b="0" spc="-10" dirty="0">
                          <a:solidFill>
                            <a:schemeClr val="tx1"/>
                          </a:solidFill>
                          <a:effectLst/>
                          <a:latin typeface="+mj-lt"/>
                        </a:rPr>
                        <a:t>o</a:t>
                      </a:r>
                      <a:r>
                        <a:rPr lang="en-AU" sz="1000" b="0" dirty="0">
                          <a:solidFill>
                            <a:schemeClr val="tx1"/>
                          </a:solidFill>
                          <a:effectLst/>
                          <a:latin typeface="+mj-lt"/>
                        </a:rPr>
                        <a:t>wn</a:t>
                      </a:r>
                      <a:r>
                        <a:rPr lang="en-AU" sz="1000" b="0" spc="-10" dirty="0">
                          <a:solidFill>
                            <a:schemeClr val="tx1"/>
                          </a:solidFill>
                          <a:effectLst/>
                          <a:latin typeface="+mj-lt"/>
                        </a:rPr>
                        <a:t> </a:t>
                      </a:r>
                      <a:r>
                        <a:rPr lang="en-AU" sz="1000" b="0" dirty="0">
                          <a:solidFill>
                            <a:schemeClr val="tx1"/>
                          </a:solidFill>
                          <a:effectLst/>
                          <a:latin typeface="+mj-lt"/>
                        </a:rPr>
                        <a:t>by</a:t>
                      </a:r>
                      <a:r>
                        <a:rPr lang="en-AU" sz="1000" b="0" spc="-10" dirty="0">
                          <a:solidFill>
                            <a:schemeClr val="tx1"/>
                          </a:solidFill>
                          <a:effectLst/>
                          <a:latin typeface="+mj-lt"/>
                        </a:rPr>
                        <a:t> </a:t>
                      </a:r>
                      <a:r>
                        <a:rPr lang="en-AU" sz="1000" b="0" dirty="0">
                          <a:solidFill>
                            <a:schemeClr val="tx1"/>
                          </a:solidFill>
                          <a:effectLst/>
                          <a:latin typeface="+mj-lt"/>
                        </a:rPr>
                        <a:t>a</a:t>
                      </a:r>
                      <a:r>
                        <a:rPr lang="en-AU" sz="1000" b="0" spc="-10" dirty="0">
                          <a:solidFill>
                            <a:schemeClr val="tx1"/>
                          </a:solidFill>
                          <a:effectLst/>
                          <a:latin typeface="+mj-lt"/>
                        </a:rPr>
                        <a:t> </a:t>
                      </a:r>
                      <a:r>
                        <a:rPr lang="en-AU" sz="1000" b="0" dirty="0">
                          <a:solidFill>
                            <a:schemeClr val="tx1"/>
                          </a:solidFill>
                          <a:effectLst/>
                          <a:latin typeface="+mj-lt"/>
                        </a:rPr>
                        <a:t>va</a:t>
                      </a:r>
                      <a:r>
                        <a:rPr lang="en-AU" sz="1000" b="0" spc="5" dirty="0">
                          <a:solidFill>
                            <a:schemeClr val="tx1"/>
                          </a:solidFill>
                          <a:effectLst/>
                          <a:latin typeface="+mj-lt"/>
                        </a:rPr>
                        <a:t>r</a:t>
                      </a:r>
                      <a:r>
                        <a:rPr lang="en-AU" sz="1000" b="0" dirty="0">
                          <a:solidFill>
                            <a:schemeClr val="tx1"/>
                          </a:solidFill>
                          <a:effectLst/>
                          <a:latin typeface="+mj-lt"/>
                        </a:rPr>
                        <a:t>ie</a:t>
                      </a:r>
                      <a:r>
                        <a:rPr lang="en-AU" sz="1000" b="0" spc="-5" dirty="0">
                          <a:solidFill>
                            <a:schemeClr val="tx1"/>
                          </a:solidFill>
                          <a:effectLst/>
                          <a:latin typeface="+mj-lt"/>
                        </a:rPr>
                        <a:t>t</a:t>
                      </a:r>
                      <a:r>
                        <a:rPr lang="en-AU" sz="1000" b="0" dirty="0">
                          <a:solidFill>
                            <a:schemeClr val="tx1"/>
                          </a:solidFill>
                          <a:effectLst/>
                          <a:latin typeface="+mj-lt"/>
                        </a:rPr>
                        <a:t>y</a:t>
                      </a:r>
                      <a:r>
                        <a:rPr lang="en-AU" sz="1000" b="0" spc="-20" dirty="0">
                          <a:solidFill>
                            <a:schemeClr val="tx1"/>
                          </a:solidFill>
                          <a:effectLst/>
                          <a:latin typeface="+mj-lt"/>
                        </a:rPr>
                        <a:t> </a:t>
                      </a:r>
                      <a:r>
                        <a:rPr lang="en-AU" sz="1000" b="0" spc="-5" dirty="0">
                          <a:solidFill>
                            <a:schemeClr val="tx1"/>
                          </a:solidFill>
                          <a:effectLst/>
                          <a:latin typeface="+mj-lt"/>
                        </a:rPr>
                        <a:t>o</a:t>
                      </a:r>
                      <a:r>
                        <a:rPr lang="en-AU" sz="1000" b="0" dirty="0">
                          <a:solidFill>
                            <a:schemeClr val="tx1"/>
                          </a:solidFill>
                          <a:effectLst/>
                          <a:latin typeface="+mj-lt"/>
                        </a:rPr>
                        <a:t>f</a:t>
                      </a:r>
                      <a:r>
                        <a:rPr lang="en-AU" sz="1000" b="0" spc="-5" dirty="0">
                          <a:solidFill>
                            <a:schemeClr val="tx1"/>
                          </a:solidFill>
                          <a:effectLst/>
                          <a:latin typeface="+mj-lt"/>
                        </a:rPr>
                        <a:t> </a:t>
                      </a:r>
                      <a:r>
                        <a:rPr lang="en-AU" sz="1000" b="0" dirty="0">
                          <a:solidFill>
                            <a:schemeClr val="tx1"/>
                          </a:solidFill>
                          <a:effectLst/>
                          <a:latin typeface="+mj-lt"/>
                        </a:rPr>
                        <a:t>n</a:t>
                      </a:r>
                      <a:r>
                        <a:rPr lang="en-AU" sz="1000" b="0" spc="-5" dirty="0">
                          <a:solidFill>
                            <a:schemeClr val="tx1"/>
                          </a:solidFill>
                          <a:effectLst/>
                          <a:latin typeface="+mj-lt"/>
                        </a:rPr>
                        <a:t>am</a:t>
                      </a:r>
                      <a:r>
                        <a:rPr lang="en-AU" sz="1000" b="0" dirty="0">
                          <a:solidFill>
                            <a:schemeClr val="tx1"/>
                          </a:solidFill>
                          <a:effectLst/>
                          <a:latin typeface="+mj-lt"/>
                        </a:rPr>
                        <a:t>es </a:t>
                      </a:r>
                      <a:r>
                        <a:rPr lang="en-AU" sz="1000" b="0" spc="-5"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c</a:t>
                      </a:r>
                      <a:r>
                        <a:rPr lang="en-AU" sz="1000" b="0" dirty="0">
                          <a:solidFill>
                            <a:schemeClr val="tx1"/>
                          </a:solidFill>
                          <a:effectLst/>
                          <a:latin typeface="+mj-lt"/>
                        </a:rPr>
                        <a:t>h as</a:t>
                      </a:r>
                      <a:r>
                        <a:rPr lang="en-AU" sz="1000" b="0" spc="-5" dirty="0">
                          <a:solidFill>
                            <a:schemeClr val="tx1"/>
                          </a:solidFill>
                          <a:effectLst/>
                          <a:latin typeface="+mj-lt"/>
                        </a:rPr>
                        <a:t> </a:t>
                      </a:r>
                      <a:r>
                        <a:rPr lang="en-AU" sz="1000" b="0" dirty="0">
                          <a:solidFill>
                            <a:schemeClr val="tx1"/>
                          </a:solidFill>
                          <a:effectLst/>
                          <a:latin typeface="+mj-lt"/>
                        </a:rPr>
                        <a:t>pr</a:t>
                      </a:r>
                      <a:r>
                        <a:rPr lang="en-AU" sz="1000" b="0" spc="10" dirty="0">
                          <a:solidFill>
                            <a:schemeClr val="tx1"/>
                          </a:solidFill>
                          <a:effectLst/>
                          <a:latin typeface="+mj-lt"/>
                        </a:rPr>
                        <a:t>e</a:t>
                      </a:r>
                      <a:r>
                        <a:rPr lang="en-AU" sz="1000" b="0" dirty="0">
                          <a:solidFill>
                            <a:schemeClr val="tx1"/>
                          </a:solidFill>
                          <a:effectLst/>
                          <a:latin typeface="+mj-lt"/>
                        </a:rPr>
                        <a:t>-q</a:t>
                      </a:r>
                      <a:r>
                        <a:rPr lang="en-AU" sz="1000" b="0" spc="-5" dirty="0">
                          <a:solidFill>
                            <a:schemeClr val="tx1"/>
                          </a:solidFill>
                          <a:effectLst/>
                          <a:latin typeface="+mj-lt"/>
                        </a:rPr>
                        <a:t>u</a:t>
                      </a:r>
                      <a:r>
                        <a:rPr lang="en-AU" sz="1000" b="0" dirty="0">
                          <a:solidFill>
                            <a:schemeClr val="tx1"/>
                          </a:solidFill>
                          <a:effectLst/>
                          <a:latin typeface="+mj-lt"/>
                        </a:rPr>
                        <a:t>a</a:t>
                      </a:r>
                      <a:r>
                        <a:rPr lang="en-AU" sz="1000" b="0" spc="-5" dirty="0">
                          <a:solidFill>
                            <a:schemeClr val="tx1"/>
                          </a:solidFill>
                          <a:effectLst/>
                          <a:latin typeface="+mj-lt"/>
                        </a:rPr>
                        <a:t>l</a:t>
                      </a:r>
                      <a:r>
                        <a:rPr lang="en-AU" sz="1000" b="0" dirty="0">
                          <a:solidFill>
                            <a:schemeClr val="tx1"/>
                          </a:solidFill>
                          <a:effectLst/>
                          <a:latin typeface="+mj-lt"/>
                        </a:rPr>
                        <a:t>if</a:t>
                      </a:r>
                      <a:r>
                        <a:rPr lang="en-AU" sz="1000" b="0" spc="-5" dirty="0">
                          <a:solidFill>
                            <a:schemeClr val="tx1"/>
                          </a:solidFill>
                          <a:effectLst/>
                          <a:latin typeface="+mj-lt"/>
                        </a:rPr>
                        <a:t>i</a:t>
                      </a:r>
                      <a:r>
                        <a:rPr lang="en-AU" sz="1000" b="0" dirty="0">
                          <a:solidFill>
                            <a:schemeClr val="tx1"/>
                          </a:solidFill>
                          <a:effectLst/>
                          <a:latin typeface="+mj-lt"/>
                        </a:rPr>
                        <a:t>ed</a:t>
                      </a:r>
                      <a:r>
                        <a:rPr lang="en-AU" sz="1000" b="0" spc="-35" dirty="0">
                          <a:solidFill>
                            <a:schemeClr val="tx1"/>
                          </a:solidFill>
                          <a:effectLst/>
                          <a:latin typeface="+mj-lt"/>
                        </a:rPr>
                        <a:t> </a:t>
                      </a:r>
                      <a:r>
                        <a:rPr lang="en-AU" sz="1000" b="0" spc="-5"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p</a:t>
                      </a:r>
                      <a:r>
                        <a:rPr lang="en-AU" sz="1000" b="0" dirty="0">
                          <a:solidFill>
                            <a:schemeClr val="tx1"/>
                          </a:solidFill>
                          <a:effectLst/>
                          <a:latin typeface="+mj-lt"/>
                        </a:rPr>
                        <a:t>p</a:t>
                      </a:r>
                      <a:r>
                        <a:rPr lang="en-AU" sz="1000" b="0" spc="-5" dirty="0">
                          <a:solidFill>
                            <a:schemeClr val="tx1"/>
                          </a:solidFill>
                          <a:effectLst/>
                          <a:latin typeface="+mj-lt"/>
                        </a:rPr>
                        <a:t>l</a:t>
                      </a:r>
                      <a:r>
                        <a:rPr lang="en-AU" sz="1000" b="0" dirty="0">
                          <a:solidFill>
                            <a:schemeClr val="tx1"/>
                          </a:solidFill>
                          <a:effectLst/>
                          <a:latin typeface="+mj-lt"/>
                        </a:rPr>
                        <a:t>iers, c</a:t>
                      </a:r>
                      <a:r>
                        <a:rPr lang="en-AU" sz="1000" b="0" spc="-10" dirty="0">
                          <a:solidFill>
                            <a:schemeClr val="tx1"/>
                          </a:solidFill>
                          <a:effectLst/>
                          <a:latin typeface="+mj-lt"/>
                        </a:rPr>
                        <a:t>o</a:t>
                      </a:r>
                      <a:r>
                        <a:rPr lang="en-AU" sz="1000" b="0" dirty="0">
                          <a:solidFill>
                            <a:schemeClr val="tx1"/>
                          </a:solidFill>
                          <a:effectLst/>
                          <a:latin typeface="+mj-lt"/>
                        </a:rPr>
                        <a:t>n</a:t>
                      </a:r>
                      <a:r>
                        <a:rPr lang="en-AU" sz="1000" b="0" spc="-10"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lt</a:t>
                      </a:r>
                      <a:r>
                        <a:rPr lang="en-AU" sz="1000" b="0" dirty="0">
                          <a:solidFill>
                            <a:schemeClr val="tx1"/>
                          </a:solidFill>
                          <a:effectLst/>
                          <a:latin typeface="+mj-lt"/>
                        </a:rPr>
                        <a:t>a</a:t>
                      </a:r>
                      <a:r>
                        <a:rPr lang="en-AU" sz="1000" b="0" spc="-5" dirty="0">
                          <a:solidFill>
                            <a:schemeClr val="tx1"/>
                          </a:solidFill>
                          <a:effectLst/>
                          <a:latin typeface="+mj-lt"/>
                        </a:rPr>
                        <a:t>n</a:t>
                      </a:r>
                      <a:r>
                        <a:rPr lang="en-AU" sz="1000" b="0" dirty="0">
                          <a:solidFill>
                            <a:schemeClr val="tx1"/>
                          </a:solidFill>
                          <a:effectLst/>
                          <a:latin typeface="+mj-lt"/>
                        </a:rPr>
                        <a:t>cy </a:t>
                      </a:r>
                      <a:r>
                        <a:rPr lang="en-AU" sz="1000" b="0" spc="-5" dirty="0">
                          <a:solidFill>
                            <a:schemeClr val="tx1"/>
                          </a:solidFill>
                          <a:effectLst/>
                          <a:latin typeface="+mj-lt"/>
                        </a:rPr>
                        <a:t>s</a:t>
                      </a:r>
                      <a:r>
                        <a:rPr lang="en-AU" sz="1000" b="0" dirty="0">
                          <a:solidFill>
                            <a:schemeClr val="tx1"/>
                          </a:solidFill>
                          <a:effectLst/>
                          <a:latin typeface="+mj-lt"/>
                        </a:rPr>
                        <a:t>e</a:t>
                      </a:r>
                      <a:r>
                        <a:rPr lang="en-AU" sz="1000" b="0" spc="5" dirty="0">
                          <a:solidFill>
                            <a:schemeClr val="tx1"/>
                          </a:solidFill>
                          <a:effectLst/>
                          <a:latin typeface="+mj-lt"/>
                        </a:rPr>
                        <a:t>r</a:t>
                      </a:r>
                      <a:r>
                        <a:rPr lang="en-AU" sz="1000" b="0" dirty="0">
                          <a:solidFill>
                            <a:schemeClr val="tx1"/>
                          </a:solidFill>
                          <a:effectLst/>
                          <a:latin typeface="+mj-lt"/>
                        </a:rPr>
                        <a:t>vices</a:t>
                      </a:r>
                      <a:r>
                        <a:rPr lang="en-AU" sz="1000" b="0" spc="-15" dirty="0">
                          <a:solidFill>
                            <a:schemeClr val="tx1"/>
                          </a:solidFill>
                          <a:effectLst/>
                          <a:latin typeface="+mj-lt"/>
                        </a:rPr>
                        <a:t> </a:t>
                      </a:r>
                      <a:r>
                        <a:rPr lang="en-AU" sz="1000" b="0" dirty="0">
                          <a:solidFill>
                            <a:schemeClr val="tx1"/>
                          </a:solidFill>
                          <a:effectLst/>
                          <a:latin typeface="+mj-lt"/>
                        </a:rPr>
                        <a:t>p</a:t>
                      </a:r>
                      <a:r>
                        <a:rPr lang="en-AU" sz="1000" b="0" spc="-5" dirty="0">
                          <a:solidFill>
                            <a:schemeClr val="tx1"/>
                          </a:solidFill>
                          <a:effectLst/>
                          <a:latin typeface="+mj-lt"/>
                        </a:rPr>
                        <a:t>a</a:t>
                      </a:r>
                      <a:r>
                        <a:rPr lang="en-AU" sz="1000" b="0" dirty="0">
                          <a:solidFill>
                            <a:schemeClr val="tx1"/>
                          </a:solidFill>
                          <a:effectLst/>
                          <a:latin typeface="+mj-lt"/>
                        </a:rPr>
                        <a:t>ne</a:t>
                      </a:r>
                      <a:r>
                        <a:rPr lang="en-AU" sz="1000" b="0" spc="-5" dirty="0">
                          <a:solidFill>
                            <a:schemeClr val="tx1"/>
                          </a:solidFill>
                          <a:effectLst/>
                          <a:latin typeface="+mj-lt"/>
                        </a:rPr>
                        <a:t>ls</a:t>
                      </a:r>
                      <a:r>
                        <a:rPr lang="en-AU" sz="1000" b="0" dirty="0">
                          <a:solidFill>
                            <a:schemeClr val="tx1"/>
                          </a:solidFill>
                          <a:effectLst/>
                          <a:latin typeface="+mj-lt"/>
                        </a:rPr>
                        <a:t>,</a:t>
                      </a:r>
                      <a:r>
                        <a:rPr lang="en-AU" sz="1000" b="0" spc="-10" dirty="0">
                          <a:solidFill>
                            <a:schemeClr val="tx1"/>
                          </a:solidFill>
                          <a:effectLst/>
                          <a:latin typeface="+mj-lt"/>
                        </a:rPr>
                        <a:t> </a:t>
                      </a:r>
                      <a:r>
                        <a:rPr lang="en-AU" sz="1000" b="0" dirty="0">
                          <a:solidFill>
                            <a:schemeClr val="tx1"/>
                          </a:solidFill>
                          <a:effectLst/>
                          <a:latin typeface="+mj-lt"/>
                        </a:rPr>
                        <a:t>p</a:t>
                      </a:r>
                      <a:r>
                        <a:rPr lang="en-AU" sz="1000" b="0" spc="-5" dirty="0">
                          <a:solidFill>
                            <a:schemeClr val="tx1"/>
                          </a:solidFill>
                          <a:effectLst/>
                          <a:latin typeface="+mj-lt"/>
                        </a:rPr>
                        <a:t>a</a:t>
                      </a:r>
                      <a:r>
                        <a:rPr lang="en-AU" sz="1000" b="0" dirty="0">
                          <a:solidFill>
                            <a:schemeClr val="tx1"/>
                          </a:solidFill>
                          <a:effectLst/>
                          <a:latin typeface="+mj-lt"/>
                        </a:rPr>
                        <a:t>nel</a:t>
                      </a:r>
                      <a:r>
                        <a:rPr lang="en-AU" sz="1000" b="0" spc="-25" dirty="0">
                          <a:solidFill>
                            <a:schemeClr val="tx1"/>
                          </a:solidFill>
                          <a:effectLst/>
                          <a:latin typeface="+mj-lt"/>
                        </a:rPr>
                        <a:t> </a:t>
                      </a:r>
                      <a:r>
                        <a:rPr lang="en-AU" sz="1000" b="0" dirty="0">
                          <a:solidFill>
                            <a:schemeClr val="tx1"/>
                          </a:solidFill>
                          <a:effectLst/>
                          <a:latin typeface="+mj-lt"/>
                        </a:rPr>
                        <a:t>c</a:t>
                      </a:r>
                      <a:r>
                        <a:rPr lang="en-AU" sz="1000" b="0" spc="-10" dirty="0">
                          <a:solidFill>
                            <a:schemeClr val="tx1"/>
                          </a:solidFill>
                          <a:effectLst/>
                          <a:latin typeface="+mj-lt"/>
                        </a:rPr>
                        <a:t>o</a:t>
                      </a:r>
                      <a:r>
                        <a:rPr lang="en-AU" sz="1000" b="0" dirty="0">
                          <a:solidFill>
                            <a:schemeClr val="tx1"/>
                          </a:solidFill>
                          <a:effectLst/>
                          <a:latin typeface="+mj-lt"/>
                        </a:rPr>
                        <a:t>n</a:t>
                      </a:r>
                      <a:r>
                        <a:rPr lang="en-AU" sz="1000" b="0" spc="-10" dirty="0">
                          <a:solidFill>
                            <a:schemeClr val="tx1"/>
                          </a:solidFill>
                          <a:effectLst/>
                          <a:latin typeface="+mj-lt"/>
                        </a:rPr>
                        <a:t>t</a:t>
                      </a:r>
                      <a:r>
                        <a:rPr lang="en-AU" sz="1000" b="0" dirty="0">
                          <a:solidFill>
                            <a:schemeClr val="tx1"/>
                          </a:solidFill>
                          <a:effectLst/>
                          <a:latin typeface="+mj-lt"/>
                        </a:rPr>
                        <a:t>ra</a:t>
                      </a:r>
                      <a:r>
                        <a:rPr lang="en-AU" sz="1000" b="0" spc="-5" dirty="0">
                          <a:solidFill>
                            <a:schemeClr val="tx1"/>
                          </a:solidFill>
                          <a:effectLst/>
                          <a:latin typeface="+mj-lt"/>
                        </a:rPr>
                        <a:t>cts</a:t>
                      </a:r>
                      <a:r>
                        <a:rPr lang="en-AU" sz="1000" b="0" dirty="0">
                          <a:solidFill>
                            <a:schemeClr val="tx1"/>
                          </a:solidFill>
                          <a:effectLst/>
                          <a:latin typeface="+mj-lt"/>
                        </a:rPr>
                        <a:t>, pr</a:t>
                      </a:r>
                      <a:r>
                        <a:rPr lang="en-AU" sz="1000" b="0" spc="10" dirty="0">
                          <a:solidFill>
                            <a:schemeClr val="tx1"/>
                          </a:solidFill>
                          <a:effectLst/>
                          <a:latin typeface="+mj-lt"/>
                        </a:rPr>
                        <a:t>e</a:t>
                      </a:r>
                      <a:r>
                        <a:rPr lang="en-AU" sz="1000" b="0" dirty="0">
                          <a:solidFill>
                            <a:schemeClr val="tx1"/>
                          </a:solidFill>
                          <a:effectLst/>
                          <a:latin typeface="+mj-lt"/>
                        </a:rPr>
                        <a:t>-q</a:t>
                      </a:r>
                      <a:r>
                        <a:rPr lang="en-AU" sz="1000" b="0" spc="-5" dirty="0">
                          <a:solidFill>
                            <a:schemeClr val="tx1"/>
                          </a:solidFill>
                          <a:effectLst/>
                          <a:latin typeface="+mj-lt"/>
                        </a:rPr>
                        <a:t>u</a:t>
                      </a:r>
                      <a:r>
                        <a:rPr lang="en-AU" sz="1000" b="0" dirty="0">
                          <a:solidFill>
                            <a:schemeClr val="tx1"/>
                          </a:solidFill>
                          <a:effectLst/>
                          <a:latin typeface="+mj-lt"/>
                        </a:rPr>
                        <a:t>a</a:t>
                      </a:r>
                      <a:r>
                        <a:rPr lang="en-AU" sz="1000" b="0" spc="-5" dirty="0">
                          <a:solidFill>
                            <a:schemeClr val="tx1"/>
                          </a:solidFill>
                          <a:effectLst/>
                          <a:latin typeface="+mj-lt"/>
                        </a:rPr>
                        <a:t>l</a:t>
                      </a:r>
                      <a:r>
                        <a:rPr lang="en-AU" sz="1000" b="0" dirty="0">
                          <a:solidFill>
                            <a:schemeClr val="tx1"/>
                          </a:solidFill>
                          <a:effectLst/>
                          <a:latin typeface="+mj-lt"/>
                        </a:rPr>
                        <a:t>if</a:t>
                      </a:r>
                      <a:r>
                        <a:rPr lang="en-AU" sz="1000" b="0" spc="-5" dirty="0">
                          <a:solidFill>
                            <a:schemeClr val="tx1"/>
                          </a:solidFill>
                          <a:effectLst/>
                          <a:latin typeface="+mj-lt"/>
                        </a:rPr>
                        <a:t>i</a:t>
                      </a:r>
                      <a:r>
                        <a:rPr lang="en-AU" sz="1000" b="0" dirty="0">
                          <a:solidFill>
                            <a:schemeClr val="tx1"/>
                          </a:solidFill>
                          <a:effectLst/>
                          <a:latin typeface="+mj-lt"/>
                        </a:rPr>
                        <a:t>ed</a:t>
                      </a:r>
                      <a:r>
                        <a:rPr lang="en-AU" sz="1000" b="0" spc="-35" dirty="0">
                          <a:solidFill>
                            <a:schemeClr val="tx1"/>
                          </a:solidFill>
                          <a:effectLst/>
                          <a:latin typeface="+mj-lt"/>
                        </a:rPr>
                        <a:t> </a:t>
                      </a:r>
                      <a:r>
                        <a:rPr lang="en-AU" sz="1000" b="0" dirty="0">
                          <a:solidFill>
                            <a:schemeClr val="tx1"/>
                          </a:solidFill>
                          <a:effectLst/>
                          <a:latin typeface="+mj-lt"/>
                        </a:rPr>
                        <a:t>p</a:t>
                      </a:r>
                      <a:r>
                        <a:rPr lang="en-AU" sz="1000" b="0" spc="-5" dirty="0">
                          <a:solidFill>
                            <a:schemeClr val="tx1"/>
                          </a:solidFill>
                          <a:effectLst/>
                          <a:latin typeface="+mj-lt"/>
                        </a:rPr>
                        <a:t>a</a:t>
                      </a:r>
                      <a:r>
                        <a:rPr lang="en-AU" sz="1000" b="0" dirty="0">
                          <a:solidFill>
                            <a:schemeClr val="tx1"/>
                          </a:solidFill>
                          <a:effectLst/>
                          <a:latin typeface="+mj-lt"/>
                        </a:rPr>
                        <a:t>ne</a:t>
                      </a:r>
                      <a:r>
                        <a:rPr lang="en-AU" sz="1000" b="0" spc="-5" dirty="0">
                          <a:solidFill>
                            <a:schemeClr val="tx1"/>
                          </a:solidFill>
                          <a:effectLst/>
                          <a:latin typeface="+mj-lt"/>
                        </a:rPr>
                        <a:t>ls</a:t>
                      </a:r>
                      <a:r>
                        <a:rPr lang="en-AU" sz="1000" b="0" dirty="0">
                          <a:solidFill>
                            <a:schemeClr val="tx1"/>
                          </a:solidFill>
                          <a:effectLst/>
                          <a:latin typeface="+mj-lt"/>
                        </a:rPr>
                        <a:t>,</a:t>
                      </a:r>
                      <a:r>
                        <a:rPr lang="en-AU" sz="1000" b="0" spc="-10" dirty="0">
                          <a:solidFill>
                            <a:schemeClr val="tx1"/>
                          </a:solidFill>
                          <a:effectLst/>
                          <a:latin typeface="+mj-lt"/>
                        </a:rPr>
                        <a:t> </a:t>
                      </a:r>
                      <a:r>
                        <a:rPr lang="en-AU" sz="1000" b="0" spc="-5"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p</a:t>
                      </a:r>
                      <a:r>
                        <a:rPr lang="en-AU" sz="1000" b="0" dirty="0">
                          <a:solidFill>
                            <a:schemeClr val="tx1"/>
                          </a:solidFill>
                          <a:effectLst/>
                          <a:latin typeface="+mj-lt"/>
                        </a:rPr>
                        <a:t>p</a:t>
                      </a:r>
                      <a:r>
                        <a:rPr lang="en-AU" sz="1000" b="0" spc="-5" dirty="0">
                          <a:solidFill>
                            <a:schemeClr val="tx1"/>
                          </a:solidFill>
                          <a:effectLst/>
                          <a:latin typeface="+mj-lt"/>
                        </a:rPr>
                        <a:t>l</a:t>
                      </a:r>
                      <a:r>
                        <a:rPr lang="en-AU" sz="1000" b="0" dirty="0">
                          <a:solidFill>
                            <a:schemeClr val="tx1"/>
                          </a:solidFill>
                          <a:effectLst/>
                          <a:latin typeface="+mj-lt"/>
                        </a:rPr>
                        <a:t>ier c</a:t>
                      </a:r>
                      <a:r>
                        <a:rPr lang="en-AU" sz="1000" b="0" spc="-5" dirty="0">
                          <a:solidFill>
                            <a:schemeClr val="tx1"/>
                          </a:solidFill>
                          <a:effectLst/>
                          <a:latin typeface="+mj-lt"/>
                        </a:rPr>
                        <a:t>at</a:t>
                      </a:r>
                      <a:r>
                        <a:rPr lang="en-AU" sz="1000" b="0" dirty="0">
                          <a:solidFill>
                            <a:schemeClr val="tx1"/>
                          </a:solidFill>
                          <a:effectLst/>
                          <a:latin typeface="+mj-lt"/>
                        </a:rPr>
                        <a:t>eg</a:t>
                      </a:r>
                      <a:r>
                        <a:rPr lang="en-AU" sz="1000" b="0" spc="-5" dirty="0">
                          <a:solidFill>
                            <a:schemeClr val="tx1"/>
                          </a:solidFill>
                          <a:effectLst/>
                          <a:latin typeface="+mj-lt"/>
                        </a:rPr>
                        <a:t>o</a:t>
                      </a:r>
                      <a:r>
                        <a:rPr lang="en-AU" sz="1000" b="0" dirty="0">
                          <a:solidFill>
                            <a:schemeClr val="tx1"/>
                          </a:solidFill>
                          <a:effectLst/>
                          <a:latin typeface="+mj-lt"/>
                        </a:rPr>
                        <a:t>ry</a:t>
                      </a:r>
                      <a:r>
                        <a:rPr lang="en-AU" sz="1000" b="0" spc="-10" dirty="0">
                          <a:solidFill>
                            <a:schemeClr val="tx1"/>
                          </a:solidFill>
                          <a:effectLst/>
                          <a:latin typeface="+mj-lt"/>
                        </a:rPr>
                        <a:t> </a:t>
                      </a:r>
                      <a:r>
                        <a:rPr lang="en-AU" sz="1000" b="0" spc="-5" dirty="0">
                          <a:solidFill>
                            <a:schemeClr val="tx1"/>
                          </a:solidFill>
                          <a:effectLst/>
                          <a:latin typeface="+mj-lt"/>
                        </a:rPr>
                        <a:t>g</a:t>
                      </a:r>
                      <a:r>
                        <a:rPr lang="en-AU" sz="1000" b="0" dirty="0">
                          <a:solidFill>
                            <a:schemeClr val="tx1"/>
                          </a:solidFill>
                          <a:effectLst/>
                          <a:latin typeface="+mj-lt"/>
                        </a:rPr>
                        <a:t>r</a:t>
                      </a:r>
                      <a:r>
                        <a:rPr lang="en-AU" sz="1000" b="0" spc="-5" dirty="0">
                          <a:solidFill>
                            <a:schemeClr val="tx1"/>
                          </a:solidFill>
                          <a:effectLst/>
                          <a:latin typeface="+mj-lt"/>
                        </a:rPr>
                        <a:t>o</a:t>
                      </a:r>
                      <a:r>
                        <a:rPr lang="en-AU" sz="1000" b="0" dirty="0">
                          <a:solidFill>
                            <a:schemeClr val="tx1"/>
                          </a:solidFill>
                          <a:effectLst/>
                          <a:latin typeface="+mj-lt"/>
                        </a:rPr>
                        <a:t>u</a:t>
                      </a:r>
                      <a:r>
                        <a:rPr lang="en-AU" sz="1000" b="0" spc="-5" dirty="0">
                          <a:solidFill>
                            <a:schemeClr val="tx1"/>
                          </a:solidFill>
                          <a:effectLst/>
                          <a:latin typeface="+mj-lt"/>
                        </a:rPr>
                        <a:t>p</a:t>
                      </a:r>
                      <a:r>
                        <a:rPr lang="en-AU" sz="1000" b="0" dirty="0">
                          <a:solidFill>
                            <a:schemeClr val="tx1"/>
                          </a:solidFill>
                          <a:effectLst/>
                          <a:latin typeface="+mj-lt"/>
                        </a:rPr>
                        <a:t>s</a:t>
                      </a:r>
                      <a:r>
                        <a:rPr lang="en-AU" sz="1000" b="0" spc="-5" dirty="0">
                          <a:solidFill>
                            <a:schemeClr val="tx1"/>
                          </a:solidFill>
                          <a:effectLst/>
                          <a:latin typeface="+mj-lt"/>
                        </a:rPr>
                        <a:t> </a:t>
                      </a:r>
                      <a:r>
                        <a:rPr lang="en-AU" sz="1000" b="0" dirty="0">
                          <a:solidFill>
                            <a:schemeClr val="tx1"/>
                          </a:solidFill>
                          <a:effectLst/>
                          <a:latin typeface="+mj-lt"/>
                        </a:rPr>
                        <a:t>and</a:t>
                      </a:r>
                      <a:r>
                        <a:rPr lang="en-AU" sz="1000" b="0" spc="-15" dirty="0">
                          <a:solidFill>
                            <a:schemeClr val="tx1"/>
                          </a:solidFill>
                          <a:effectLst/>
                          <a:latin typeface="+mj-lt"/>
                        </a:rPr>
                        <a:t> </a:t>
                      </a:r>
                      <a:r>
                        <a:rPr lang="en-AU" sz="1000" b="0" spc="-5" dirty="0">
                          <a:solidFill>
                            <a:schemeClr val="tx1"/>
                          </a:solidFill>
                          <a:effectLst/>
                          <a:latin typeface="+mj-lt"/>
                        </a:rPr>
                        <a:t>s</a:t>
                      </a:r>
                      <a:r>
                        <a:rPr lang="en-AU" sz="1000" b="0" dirty="0">
                          <a:solidFill>
                            <a:schemeClr val="tx1"/>
                          </a:solidFill>
                          <a:effectLst/>
                          <a:latin typeface="+mj-lt"/>
                        </a:rPr>
                        <a:t>o</a:t>
                      </a:r>
                      <a:r>
                        <a:rPr lang="en-AU" sz="1000" b="0" spc="-5" dirty="0">
                          <a:solidFill>
                            <a:schemeClr val="tx1"/>
                          </a:solidFill>
                          <a:effectLst/>
                          <a:latin typeface="+mj-lt"/>
                        </a:rPr>
                        <a:t> </a:t>
                      </a:r>
                      <a:r>
                        <a:rPr lang="en-AU" sz="1000" b="0" dirty="0">
                          <a:solidFill>
                            <a:schemeClr val="tx1"/>
                          </a:solidFill>
                          <a:effectLst/>
                          <a:latin typeface="+mj-lt"/>
                        </a:rPr>
                        <a:t>o</a:t>
                      </a:r>
                      <a:r>
                        <a:rPr lang="en-AU" sz="1000" b="0" spc="-5" dirty="0">
                          <a:solidFill>
                            <a:schemeClr val="tx1"/>
                          </a:solidFill>
                          <a:effectLst/>
                          <a:latin typeface="+mj-lt"/>
                        </a:rPr>
                        <a:t>n</a:t>
                      </a:r>
                      <a:r>
                        <a:rPr lang="en-AU" sz="1000" b="0" dirty="0">
                          <a:solidFill>
                            <a:schemeClr val="tx1"/>
                          </a:solidFill>
                          <a:effectLst/>
                          <a:latin typeface="+mj-lt"/>
                        </a:rPr>
                        <a:t>.</a:t>
                      </a:r>
                      <a:r>
                        <a:rPr lang="en-AU" sz="1000" b="0" spc="-10" dirty="0">
                          <a:solidFill>
                            <a:schemeClr val="tx1"/>
                          </a:solidFill>
                          <a:effectLst/>
                          <a:latin typeface="+mj-lt"/>
                        </a:rPr>
                        <a:t> </a:t>
                      </a:r>
                      <a:r>
                        <a:rPr lang="en-AU" sz="1000" b="0" dirty="0">
                          <a:solidFill>
                            <a:schemeClr val="tx1"/>
                          </a:solidFill>
                          <a:effectLst/>
                          <a:latin typeface="+mj-lt"/>
                        </a:rPr>
                        <a:t>All of</a:t>
                      </a:r>
                      <a:r>
                        <a:rPr lang="en-AU" sz="1000" b="0" spc="-10"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he</a:t>
                      </a:r>
                      <a:r>
                        <a:rPr lang="en-AU" sz="1000" b="0" spc="-5" dirty="0">
                          <a:solidFill>
                            <a:schemeClr val="tx1"/>
                          </a:solidFill>
                          <a:effectLst/>
                          <a:latin typeface="+mj-lt"/>
                        </a:rPr>
                        <a:t>s</a:t>
                      </a:r>
                      <a:r>
                        <a:rPr lang="en-AU" sz="1000" b="0" dirty="0">
                          <a:solidFill>
                            <a:schemeClr val="tx1"/>
                          </a:solidFill>
                          <a:effectLst/>
                          <a:latin typeface="+mj-lt"/>
                        </a:rPr>
                        <a:t>e</a:t>
                      </a:r>
                      <a:r>
                        <a:rPr lang="en-AU" sz="1000" b="0" spc="5" dirty="0">
                          <a:solidFill>
                            <a:schemeClr val="tx1"/>
                          </a:solidFill>
                          <a:effectLst/>
                          <a:latin typeface="+mj-lt"/>
                        </a:rPr>
                        <a:t> </a:t>
                      </a:r>
                      <a:r>
                        <a:rPr lang="en-AU" sz="1000" b="0" dirty="0">
                          <a:solidFill>
                            <a:schemeClr val="tx1"/>
                          </a:solidFill>
                          <a:effectLst/>
                          <a:latin typeface="+mj-lt"/>
                        </a:rPr>
                        <a:t>rep</a:t>
                      </a:r>
                      <a:r>
                        <a:rPr lang="en-AU" sz="1000" b="0" spc="5" dirty="0">
                          <a:solidFill>
                            <a:schemeClr val="tx1"/>
                          </a:solidFill>
                          <a:effectLst/>
                          <a:latin typeface="+mj-lt"/>
                        </a:rPr>
                        <a:t>r</a:t>
                      </a:r>
                      <a:r>
                        <a:rPr lang="en-AU" sz="1000" b="0" dirty="0">
                          <a:solidFill>
                            <a:schemeClr val="tx1"/>
                          </a:solidFill>
                          <a:effectLst/>
                          <a:latin typeface="+mj-lt"/>
                        </a:rPr>
                        <a:t>esent</a:t>
                      </a:r>
                      <a:r>
                        <a:rPr lang="en-AU" sz="1000" b="0" spc="-30"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he</a:t>
                      </a:r>
                      <a:r>
                        <a:rPr lang="en-AU" sz="1000" b="0" spc="-10" dirty="0">
                          <a:solidFill>
                            <a:schemeClr val="tx1"/>
                          </a:solidFill>
                          <a:effectLst/>
                          <a:latin typeface="+mj-lt"/>
                        </a:rPr>
                        <a:t> </a:t>
                      </a:r>
                      <a:r>
                        <a:rPr lang="en-AU" sz="1000" b="0" dirty="0">
                          <a:solidFill>
                            <a:schemeClr val="tx1"/>
                          </a:solidFill>
                          <a:effectLst/>
                          <a:latin typeface="+mj-lt"/>
                        </a:rPr>
                        <a:t>u</a:t>
                      </a:r>
                      <a:r>
                        <a:rPr lang="en-AU" sz="1000" b="0" spc="-10" dirty="0">
                          <a:solidFill>
                            <a:schemeClr val="tx1"/>
                          </a:solidFill>
                          <a:effectLst/>
                          <a:latin typeface="+mj-lt"/>
                        </a:rPr>
                        <a:t>s</a:t>
                      </a:r>
                      <a:r>
                        <a:rPr lang="en-AU" sz="1000" b="0" dirty="0">
                          <a:solidFill>
                            <a:schemeClr val="tx1"/>
                          </a:solidFill>
                          <a:effectLst/>
                          <a:latin typeface="+mj-lt"/>
                        </a:rPr>
                        <a:t>e</a:t>
                      </a:r>
                      <a:r>
                        <a:rPr lang="en-AU" sz="1000" b="0" spc="5" dirty="0">
                          <a:solidFill>
                            <a:schemeClr val="tx1"/>
                          </a:solidFill>
                          <a:effectLst/>
                          <a:latin typeface="+mj-lt"/>
                        </a:rPr>
                        <a:t> </a:t>
                      </a:r>
                      <a:r>
                        <a:rPr lang="en-AU" sz="1000" b="0" spc="-5" dirty="0">
                          <a:solidFill>
                            <a:schemeClr val="tx1"/>
                          </a:solidFill>
                          <a:effectLst/>
                          <a:latin typeface="+mj-lt"/>
                        </a:rPr>
                        <a:t>o</a:t>
                      </a:r>
                      <a:r>
                        <a:rPr lang="en-AU" sz="1000" b="0" dirty="0">
                          <a:solidFill>
                            <a:schemeClr val="tx1"/>
                          </a:solidFill>
                          <a:effectLst/>
                          <a:latin typeface="+mj-lt"/>
                        </a:rPr>
                        <a:t>f</a:t>
                      </a:r>
                      <a:r>
                        <a:rPr lang="en-AU" sz="1000" b="0" spc="5" dirty="0">
                          <a:solidFill>
                            <a:schemeClr val="tx1"/>
                          </a:solidFill>
                          <a:effectLst/>
                          <a:latin typeface="+mj-lt"/>
                        </a:rPr>
                        <a:t> </a:t>
                      </a:r>
                      <a:r>
                        <a:rPr lang="en-AU" sz="1000" b="0" dirty="0">
                          <a:solidFill>
                            <a:schemeClr val="tx1"/>
                          </a:solidFill>
                          <a:effectLst/>
                          <a:latin typeface="+mj-lt"/>
                        </a:rPr>
                        <a:t>a</a:t>
                      </a:r>
                      <a:r>
                        <a:rPr lang="en-AU" sz="1000" b="0" spc="-10" dirty="0">
                          <a:solidFill>
                            <a:schemeClr val="tx1"/>
                          </a:solidFill>
                          <a:effectLst/>
                          <a:latin typeface="+mj-lt"/>
                        </a:rPr>
                        <a:t> </a:t>
                      </a:r>
                      <a:r>
                        <a:rPr lang="en-AU" sz="1000" b="0" dirty="0">
                          <a:solidFill>
                            <a:schemeClr val="tx1"/>
                          </a:solidFill>
                          <a:effectLst/>
                          <a:latin typeface="+mj-lt"/>
                        </a:rPr>
                        <a:t>l</a:t>
                      </a:r>
                      <a:r>
                        <a:rPr lang="en-AU" sz="1000" b="0" spc="-5" dirty="0">
                          <a:solidFill>
                            <a:schemeClr val="tx1"/>
                          </a:solidFill>
                          <a:effectLst/>
                          <a:latin typeface="+mj-lt"/>
                        </a:rPr>
                        <a:t>is</a:t>
                      </a:r>
                      <a:r>
                        <a:rPr lang="en-AU" sz="1000" b="0" dirty="0">
                          <a:solidFill>
                            <a:schemeClr val="tx1"/>
                          </a:solidFill>
                          <a:effectLst/>
                          <a:latin typeface="+mj-lt"/>
                        </a:rPr>
                        <a:t>t</a:t>
                      </a:r>
                      <a:r>
                        <a:rPr lang="en-AU" sz="1000" b="0" spc="-5" dirty="0">
                          <a:solidFill>
                            <a:schemeClr val="tx1"/>
                          </a:solidFill>
                          <a:effectLst/>
                          <a:latin typeface="+mj-lt"/>
                        </a:rPr>
                        <a:t> </a:t>
                      </a:r>
                      <a:r>
                        <a:rPr lang="en-AU" sz="1000" b="0" dirty="0">
                          <a:solidFill>
                            <a:schemeClr val="tx1"/>
                          </a:solidFill>
                          <a:effectLst/>
                          <a:latin typeface="+mj-lt"/>
                        </a:rPr>
                        <a:t>of </a:t>
                      </a:r>
                      <a:r>
                        <a:rPr lang="en-AU" sz="1000" b="0" spc="-5"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p</a:t>
                      </a:r>
                      <a:r>
                        <a:rPr lang="en-AU" sz="1000" b="0" dirty="0">
                          <a:solidFill>
                            <a:schemeClr val="tx1"/>
                          </a:solidFill>
                          <a:effectLst/>
                          <a:latin typeface="+mj-lt"/>
                        </a:rPr>
                        <a:t>p</a:t>
                      </a:r>
                      <a:r>
                        <a:rPr lang="en-AU" sz="1000" b="0" spc="-5" dirty="0">
                          <a:solidFill>
                            <a:schemeClr val="tx1"/>
                          </a:solidFill>
                          <a:effectLst/>
                          <a:latin typeface="+mj-lt"/>
                        </a:rPr>
                        <a:t>l</a:t>
                      </a:r>
                      <a:r>
                        <a:rPr lang="en-AU" sz="1000" b="0" dirty="0">
                          <a:solidFill>
                            <a:schemeClr val="tx1"/>
                          </a:solidFill>
                          <a:effectLst/>
                          <a:latin typeface="+mj-lt"/>
                        </a:rPr>
                        <a:t>iers c</a:t>
                      </a:r>
                      <a:r>
                        <a:rPr lang="en-AU" sz="1000" b="0" spc="-5" dirty="0">
                          <a:solidFill>
                            <a:schemeClr val="tx1"/>
                          </a:solidFill>
                          <a:effectLst/>
                          <a:latin typeface="+mj-lt"/>
                        </a:rPr>
                        <a:t>l</a:t>
                      </a:r>
                      <a:r>
                        <a:rPr lang="en-AU" sz="1000" b="0" dirty="0">
                          <a:solidFill>
                            <a:schemeClr val="tx1"/>
                          </a:solidFill>
                          <a:effectLst/>
                          <a:latin typeface="+mj-lt"/>
                        </a:rPr>
                        <a:t>a</a:t>
                      </a:r>
                      <a:r>
                        <a:rPr lang="en-AU" sz="1000" b="0" spc="-5" dirty="0">
                          <a:solidFill>
                            <a:schemeClr val="tx1"/>
                          </a:solidFill>
                          <a:effectLst/>
                          <a:latin typeface="+mj-lt"/>
                        </a:rPr>
                        <a:t>ss</a:t>
                      </a:r>
                      <a:r>
                        <a:rPr lang="en-AU" sz="1000" b="0" dirty="0">
                          <a:solidFill>
                            <a:schemeClr val="tx1"/>
                          </a:solidFill>
                          <a:effectLst/>
                          <a:latin typeface="+mj-lt"/>
                        </a:rPr>
                        <a:t>if</a:t>
                      </a:r>
                      <a:r>
                        <a:rPr lang="en-AU" sz="1000" b="0" spc="-5" dirty="0">
                          <a:solidFill>
                            <a:schemeClr val="tx1"/>
                          </a:solidFill>
                          <a:effectLst/>
                          <a:latin typeface="+mj-lt"/>
                        </a:rPr>
                        <a:t>i</a:t>
                      </a:r>
                      <a:r>
                        <a:rPr lang="en-AU" sz="1000" b="0" dirty="0">
                          <a:solidFill>
                            <a:schemeClr val="tx1"/>
                          </a:solidFill>
                          <a:effectLst/>
                          <a:latin typeface="+mj-lt"/>
                        </a:rPr>
                        <a:t>ed by</a:t>
                      </a:r>
                      <a:r>
                        <a:rPr lang="en-AU" sz="1000" b="0" spc="-10" dirty="0">
                          <a:solidFill>
                            <a:schemeClr val="tx1"/>
                          </a:solidFill>
                          <a:effectLst/>
                          <a:latin typeface="+mj-lt"/>
                        </a:rPr>
                        <a:t> </a:t>
                      </a:r>
                      <a:r>
                        <a:rPr lang="en-AU" sz="1000" b="0" dirty="0">
                          <a:solidFill>
                            <a:schemeClr val="tx1"/>
                          </a:solidFill>
                          <a:effectLst/>
                          <a:latin typeface="+mj-lt"/>
                        </a:rPr>
                        <a:t>va</a:t>
                      </a:r>
                      <a:r>
                        <a:rPr lang="en-AU" sz="1000" b="0" spc="5" dirty="0">
                          <a:solidFill>
                            <a:schemeClr val="tx1"/>
                          </a:solidFill>
                          <a:effectLst/>
                          <a:latin typeface="+mj-lt"/>
                        </a:rPr>
                        <a:t>r</a:t>
                      </a:r>
                      <a:r>
                        <a:rPr lang="en-AU" sz="1000" b="0" dirty="0">
                          <a:solidFill>
                            <a:schemeClr val="tx1"/>
                          </a:solidFill>
                          <a:effectLst/>
                          <a:latin typeface="+mj-lt"/>
                        </a:rPr>
                        <a:t>i</a:t>
                      </a:r>
                      <a:r>
                        <a:rPr lang="en-AU" sz="1000" b="0" spc="-5" dirty="0">
                          <a:solidFill>
                            <a:schemeClr val="tx1"/>
                          </a:solidFill>
                          <a:effectLst/>
                          <a:latin typeface="+mj-lt"/>
                        </a:rPr>
                        <a:t>o</a:t>
                      </a:r>
                      <a:r>
                        <a:rPr lang="en-AU" sz="1000" b="0" dirty="0">
                          <a:solidFill>
                            <a:schemeClr val="tx1"/>
                          </a:solidFill>
                          <a:effectLst/>
                          <a:latin typeface="+mj-lt"/>
                        </a:rPr>
                        <a:t>us</a:t>
                      </a:r>
                      <a:r>
                        <a:rPr lang="en-AU" sz="1000" b="0" spc="-30" dirty="0">
                          <a:solidFill>
                            <a:schemeClr val="tx1"/>
                          </a:solidFill>
                          <a:effectLst/>
                          <a:latin typeface="+mj-lt"/>
                        </a:rPr>
                        <a:t> </a:t>
                      </a:r>
                      <a:r>
                        <a:rPr lang="en-AU" sz="1000" b="0" spc="-5" dirty="0">
                          <a:solidFill>
                            <a:schemeClr val="tx1"/>
                          </a:solidFill>
                          <a:effectLst/>
                          <a:latin typeface="+mj-lt"/>
                        </a:rPr>
                        <a:t>m</a:t>
                      </a:r>
                      <a:r>
                        <a:rPr lang="en-AU" sz="1000" b="0" dirty="0">
                          <a:solidFill>
                            <a:schemeClr val="tx1"/>
                          </a:solidFill>
                          <a:effectLst/>
                          <a:latin typeface="+mj-lt"/>
                        </a:rPr>
                        <a:t>e</a:t>
                      </a:r>
                      <a:r>
                        <a:rPr lang="en-AU" sz="1000" b="0" spc="-5" dirty="0">
                          <a:solidFill>
                            <a:schemeClr val="tx1"/>
                          </a:solidFill>
                          <a:effectLst/>
                          <a:latin typeface="+mj-lt"/>
                        </a:rPr>
                        <a:t>t</a:t>
                      </a:r>
                      <a:r>
                        <a:rPr lang="en-AU" sz="1000" b="0" dirty="0">
                          <a:solidFill>
                            <a:schemeClr val="tx1"/>
                          </a:solidFill>
                          <a:effectLst/>
                          <a:latin typeface="+mj-lt"/>
                        </a:rPr>
                        <a:t>h</a:t>
                      </a:r>
                      <a:r>
                        <a:rPr lang="en-AU" sz="1000" b="0" spc="-10" dirty="0">
                          <a:solidFill>
                            <a:schemeClr val="tx1"/>
                          </a:solidFill>
                          <a:effectLst/>
                          <a:latin typeface="+mj-lt"/>
                        </a:rPr>
                        <a:t>o</a:t>
                      </a:r>
                      <a:r>
                        <a:rPr lang="en-AU" sz="1000" b="0" dirty="0">
                          <a:solidFill>
                            <a:schemeClr val="tx1"/>
                          </a:solidFill>
                          <a:effectLst/>
                          <a:latin typeface="+mj-lt"/>
                        </a:rPr>
                        <a:t>ds</a:t>
                      </a:r>
                      <a:r>
                        <a:rPr lang="en-AU" sz="1000" b="0" spc="-15" dirty="0">
                          <a:solidFill>
                            <a:schemeClr val="tx1"/>
                          </a:solidFill>
                          <a:effectLst/>
                          <a:latin typeface="+mj-lt"/>
                        </a:rPr>
                        <a:t> </a:t>
                      </a:r>
                      <a:r>
                        <a:rPr lang="en-AU" sz="1000" b="0" spc="-5"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c</a:t>
                      </a:r>
                      <a:r>
                        <a:rPr lang="en-AU" sz="1000" b="0" dirty="0">
                          <a:solidFill>
                            <a:schemeClr val="tx1"/>
                          </a:solidFill>
                          <a:effectLst/>
                          <a:latin typeface="+mj-lt"/>
                        </a:rPr>
                        <a:t>h</a:t>
                      </a:r>
                      <a:r>
                        <a:rPr lang="en-AU" sz="1000" b="0" spc="10" dirty="0">
                          <a:solidFill>
                            <a:schemeClr val="tx1"/>
                          </a:solidFill>
                          <a:effectLst/>
                          <a:latin typeface="+mj-lt"/>
                        </a:rPr>
                        <a:t> </a:t>
                      </a:r>
                      <a:r>
                        <a:rPr lang="en-AU" sz="1000" b="0" dirty="0">
                          <a:solidFill>
                            <a:schemeClr val="tx1"/>
                          </a:solidFill>
                          <a:effectLst/>
                          <a:latin typeface="+mj-lt"/>
                        </a:rPr>
                        <a:t>as</a:t>
                      </a:r>
                      <a:r>
                        <a:rPr lang="en-AU" sz="1000" b="0" spc="-5" dirty="0">
                          <a:solidFill>
                            <a:schemeClr val="tx1"/>
                          </a:solidFill>
                          <a:effectLst/>
                          <a:latin typeface="+mj-lt"/>
                        </a:rPr>
                        <a:t> t</a:t>
                      </a:r>
                      <a:r>
                        <a:rPr lang="en-AU" sz="1000" b="0" dirty="0">
                          <a:solidFill>
                            <a:schemeClr val="tx1"/>
                          </a:solidFill>
                          <a:effectLst/>
                          <a:latin typeface="+mj-lt"/>
                        </a:rPr>
                        <a:t>he</a:t>
                      </a:r>
                      <a:r>
                        <a:rPr lang="en-AU" sz="1000" b="0" spc="-10" dirty="0">
                          <a:solidFill>
                            <a:schemeClr val="tx1"/>
                          </a:solidFill>
                          <a:effectLst/>
                          <a:latin typeface="+mj-lt"/>
                        </a:rPr>
                        <a:t> </a:t>
                      </a:r>
                      <a:r>
                        <a:rPr lang="en-AU" sz="1000" b="0" spc="-5" dirty="0">
                          <a:solidFill>
                            <a:schemeClr val="tx1"/>
                          </a:solidFill>
                          <a:effectLst/>
                          <a:latin typeface="+mj-lt"/>
                        </a:rPr>
                        <a:t>U</a:t>
                      </a:r>
                      <a:r>
                        <a:rPr lang="en-AU" sz="1000" b="0" dirty="0">
                          <a:solidFill>
                            <a:schemeClr val="tx1"/>
                          </a:solidFill>
                          <a:effectLst/>
                          <a:latin typeface="+mj-lt"/>
                        </a:rPr>
                        <a:t>NS</a:t>
                      </a:r>
                      <a:r>
                        <a:rPr lang="en-AU" sz="1000" b="0" spc="-10" dirty="0">
                          <a:solidFill>
                            <a:schemeClr val="tx1"/>
                          </a:solidFill>
                          <a:effectLst/>
                          <a:latin typeface="+mj-lt"/>
                        </a:rPr>
                        <a:t>P</a:t>
                      </a:r>
                      <a:r>
                        <a:rPr lang="en-AU" sz="1000" b="0" spc="-5" dirty="0">
                          <a:solidFill>
                            <a:schemeClr val="tx1"/>
                          </a:solidFill>
                          <a:effectLst/>
                          <a:latin typeface="+mj-lt"/>
                        </a:rPr>
                        <a:t>S</a:t>
                      </a:r>
                      <a:r>
                        <a:rPr lang="en-AU" sz="1000" b="0" dirty="0">
                          <a:solidFill>
                            <a:schemeClr val="tx1"/>
                          </a:solidFill>
                          <a:effectLst/>
                          <a:latin typeface="+mj-lt"/>
                        </a:rPr>
                        <a:t>C </a:t>
                      </a:r>
                      <a:r>
                        <a:rPr lang="en-AU" sz="1000" b="0" spc="15" dirty="0">
                          <a:solidFill>
                            <a:schemeClr val="tx1"/>
                          </a:solidFill>
                          <a:effectLst/>
                          <a:latin typeface="+mj-lt"/>
                        </a:rPr>
                        <a:t>(</a:t>
                      </a:r>
                      <a:r>
                        <a:rPr lang="en-AU" sz="1000" b="0" spc="-5" dirty="0">
                          <a:solidFill>
                            <a:schemeClr val="tx1"/>
                          </a:solidFill>
                          <a:effectLst/>
                          <a:latin typeface="+mj-lt"/>
                        </a:rPr>
                        <a:t>U</a:t>
                      </a:r>
                      <a:r>
                        <a:rPr lang="en-AU" sz="1000" b="0" dirty="0">
                          <a:solidFill>
                            <a:schemeClr val="tx1"/>
                          </a:solidFill>
                          <a:effectLst/>
                          <a:latin typeface="+mj-lt"/>
                        </a:rPr>
                        <a:t>n</a:t>
                      </a:r>
                      <a:r>
                        <a:rPr lang="en-AU" sz="1000" b="0" spc="-5" dirty="0">
                          <a:solidFill>
                            <a:schemeClr val="tx1"/>
                          </a:solidFill>
                          <a:effectLst/>
                          <a:latin typeface="+mj-lt"/>
                        </a:rPr>
                        <a:t>it</a:t>
                      </a:r>
                      <a:r>
                        <a:rPr lang="en-AU" sz="1000" b="0" dirty="0">
                          <a:solidFill>
                            <a:schemeClr val="tx1"/>
                          </a:solidFill>
                          <a:effectLst/>
                          <a:latin typeface="+mj-lt"/>
                        </a:rPr>
                        <a:t>ed</a:t>
                      </a:r>
                      <a:r>
                        <a:rPr lang="en-AU" sz="1000" b="0" spc="-10" dirty="0">
                          <a:solidFill>
                            <a:schemeClr val="tx1"/>
                          </a:solidFill>
                          <a:effectLst/>
                          <a:latin typeface="+mj-lt"/>
                        </a:rPr>
                        <a:t> </a:t>
                      </a:r>
                      <a:r>
                        <a:rPr lang="en-AU" sz="1000" b="0" dirty="0">
                          <a:solidFill>
                            <a:schemeClr val="tx1"/>
                          </a:solidFill>
                          <a:effectLst/>
                          <a:latin typeface="+mj-lt"/>
                        </a:rPr>
                        <a:t>Na</a:t>
                      </a:r>
                      <a:r>
                        <a:rPr lang="en-AU" sz="1000" b="0" spc="-5" dirty="0">
                          <a:solidFill>
                            <a:schemeClr val="tx1"/>
                          </a:solidFill>
                          <a:effectLst/>
                          <a:latin typeface="+mj-lt"/>
                        </a:rPr>
                        <a:t>t</a:t>
                      </a:r>
                      <a:r>
                        <a:rPr lang="en-AU" sz="1000" b="0" dirty="0">
                          <a:solidFill>
                            <a:schemeClr val="tx1"/>
                          </a:solidFill>
                          <a:effectLst/>
                          <a:latin typeface="+mj-lt"/>
                        </a:rPr>
                        <a:t>i</a:t>
                      </a:r>
                      <a:r>
                        <a:rPr lang="en-AU" sz="1000" b="0" spc="-5" dirty="0">
                          <a:solidFill>
                            <a:schemeClr val="tx1"/>
                          </a:solidFill>
                          <a:effectLst/>
                          <a:latin typeface="+mj-lt"/>
                        </a:rPr>
                        <a:t>o</a:t>
                      </a:r>
                      <a:r>
                        <a:rPr lang="en-AU" sz="1000" b="0" dirty="0">
                          <a:solidFill>
                            <a:schemeClr val="tx1"/>
                          </a:solidFill>
                          <a:effectLst/>
                          <a:latin typeface="+mj-lt"/>
                        </a:rPr>
                        <a:t>ns</a:t>
                      </a:r>
                      <a:r>
                        <a:rPr lang="en-AU" sz="1000" b="0" spc="-15" dirty="0">
                          <a:solidFill>
                            <a:schemeClr val="tx1"/>
                          </a:solidFill>
                          <a:effectLst/>
                          <a:latin typeface="+mj-lt"/>
                        </a:rPr>
                        <a:t> </a:t>
                      </a:r>
                      <a:r>
                        <a:rPr lang="en-AU" sz="1000" b="0" spc="-5" dirty="0">
                          <a:solidFill>
                            <a:schemeClr val="tx1"/>
                          </a:solidFill>
                          <a:effectLst/>
                          <a:latin typeface="+mj-lt"/>
                        </a:rPr>
                        <a:t>St</a:t>
                      </a:r>
                      <a:r>
                        <a:rPr lang="en-AU" sz="1000" b="0" dirty="0">
                          <a:solidFill>
                            <a:schemeClr val="tx1"/>
                          </a:solidFill>
                          <a:effectLst/>
                          <a:latin typeface="+mj-lt"/>
                        </a:rPr>
                        <a:t>a</a:t>
                      </a:r>
                      <a:r>
                        <a:rPr lang="en-AU" sz="1000" b="0" spc="-5" dirty="0">
                          <a:solidFill>
                            <a:schemeClr val="tx1"/>
                          </a:solidFill>
                          <a:effectLst/>
                          <a:latin typeface="+mj-lt"/>
                        </a:rPr>
                        <a:t>n</a:t>
                      </a:r>
                      <a:r>
                        <a:rPr lang="en-AU" sz="1000" b="0" dirty="0">
                          <a:solidFill>
                            <a:schemeClr val="tx1"/>
                          </a:solidFill>
                          <a:effectLst/>
                          <a:latin typeface="+mj-lt"/>
                        </a:rPr>
                        <a:t>d</a:t>
                      </a:r>
                      <a:r>
                        <a:rPr lang="en-AU" sz="1000" b="0" spc="-5" dirty="0">
                          <a:solidFill>
                            <a:schemeClr val="tx1"/>
                          </a:solidFill>
                          <a:effectLst/>
                          <a:latin typeface="+mj-lt"/>
                        </a:rPr>
                        <a:t>a</a:t>
                      </a:r>
                      <a:r>
                        <a:rPr lang="en-AU" sz="1000" b="0" dirty="0">
                          <a:solidFill>
                            <a:schemeClr val="tx1"/>
                          </a:solidFill>
                          <a:effectLst/>
                          <a:latin typeface="+mj-lt"/>
                        </a:rPr>
                        <a:t>rd </a:t>
                      </a:r>
                      <a:r>
                        <a:rPr lang="en-AU" sz="1000" b="0" spc="-5" dirty="0">
                          <a:solidFill>
                            <a:schemeClr val="tx1"/>
                          </a:solidFill>
                          <a:effectLst/>
                          <a:latin typeface="+mj-lt"/>
                        </a:rPr>
                        <a:t>P</a:t>
                      </a:r>
                      <a:r>
                        <a:rPr lang="en-AU" sz="1000" b="0" dirty="0">
                          <a:solidFill>
                            <a:schemeClr val="tx1"/>
                          </a:solidFill>
                          <a:effectLst/>
                          <a:latin typeface="+mj-lt"/>
                        </a:rPr>
                        <a:t>r</a:t>
                      </a:r>
                      <a:r>
                        <a:rPr lang="en-AU" sz="1000" b="0" spc="-5" dirty="0">
                          <a:solidFill>
                            <a:schemeClr val="tx1"/>
                          </a:solidFill>
                          <a:effectLst/>
                          <a:latin typeface="+mj-lt"/>
                        </a:rPr>
                        <a:t>o</a:t>
                      </a:r>
                      <a:r>
                        <a:rPr lang="en-AU" sz="1000" b="0" dirty="0">
                          <a:solidFill>
                            <a:schemeClr val="tx1"/>
                          </a:solidFill>
                          <a:effectLst/>
                          <a:latin typeface="+mj-lt"/>
                        </a:rPr>
                        <a:t>d</a:t>
                      </a:r>
                      <a:r>
                        <a:rPr lang="en-AU" sz="1000" b="0" spc="-5" dirty="0">
                          <a:solidFill>
                            <a:schemeClr val="tx1"/>
                          </a:solidFill>
                          <a:effectLst/>
                          <a:latin typeface="+mj-lt"/>
                        </a:rPr>
                        <a:t>u</a:t>
                      </a:r>
                      <a:r>
                        <a:rPr lang="en-AU" sz="1000" b="0" dirty="0">
                          <a:solidFill>
                            <a:schemeClr val="tx1"/>
                          </a:solidFill>
                          <a:effectLst/>
                          <a:latin typeface="+mj-lt"/>
                        </a:rPr>
                        <a:t>c</a:t>
                      </a:r>
                      <a:r>
                        <a:rPr lang="en-AU" sz="1000" b="0" spc="-10" dirty="0">
                          <a:solidFill>
                            <a:schemeClr val="tx1"/>
                          </a:solidFill>
                          <a:effectLst/>
                          <a:latin typeface="+mj-lt"/>
                        </a:rPr>
                        <a:t>t</a:t>
                      </a:r>
                      <a:r>
                        <a:rPr lang="en-AU" sz="1000" b="0" dirty="0">
                          <a:solidFill>
                            <a:schemeClr val="tx1"/>
                          </a:solidFill>
                          <a:effectLst/>
                          <a:latin typeface="+mj-lt"/>
                        </a:rPr>
                        <a:t>s</a:t>
                      </a:r>
                      <a:r>
                        <a:rPr lang="en-AU" sz="1000" b="0" spc="-15" dirty="0">
                          <a:solidFill>
                            <a:schemeClr val="tx1"/>
                          </a:solidFill>
                          <a:effectLst/>
                          <a:latin typeface="+mj-lt"/>
                        </a:rPr>
                        <a:t> </a:t>
                      </a:r>
                      <a:r>
                        <a:rPr lang="en-AU" sz="1000" b="0" dirty="0">
                          <a:solidFill>
                            <a:schemeClr val="tx1"/>
                          </a:solidFill>
                          <a:effectLst/>
                          <a:latin typeface="+mj-lt"/>
                        </a:rPr>
                        <a:t>a</a:t>
                      </a:r>
                      <a:r>
                        <a:rPr lang="en-AU" sz="1000" b="0" spc="-5" dirty="0">
                          <a:solidFill>
                            <a:schemeClr val="tx1"/>
                          </a:solidFill>
                          <a:effectLst/>
                          <a:latin typeface="+mj-lt"/>
                        </a:rPr>
                        <a:t>n</a:t>
                      </a:r>
                      <a:r>
                        <a:rPr lang="en-AU" sz="1000" b="0" dirty="0">
                          <a:solidFill>
                            <a:schemeClr val="tx1"/>
                          </a:solidFill>
                          <a:effectLst/>
                          <a:latin typeface="+mj-lt"/>
                        </a:rPr>
                        <a:t>d</a:t>
                      </a:r>
                      <a:r>
                        <a:rPr lang="en-AU" sz="1000" b="0" spc="-10" dirty="0">
                          <a:solidFill>
                            <a:schemeClr val="tx1"/>
                          </a:solidFill>
                          <a:effectLst/>
                          <a:latin typeface="+mj-lt"/>
                        </a:rPr>
                        <a:t> </a:t>
                      </a:r>
                      <a:r>
                        <a:rPr lang="en-AU" sz="1000" b="0" spc="-5" dirty="0">
                          <a:solidFill>
                            <a:schemeClr val="tx1"/>
                          </a:solidFill>
                          <a:effectLst/>
                          <a:latin typeface="+mj-lt"/>
                        </a:rPr>
                        <a:t>S</a:t>
                      </a:r>
                      <a:r>
                        <a:rPr lang="en-AU" sz="1000" b="0" dirty="0">
                          <a:solidFill>
                            <a:schemeClr val="tx1"/>
                          </a:solidFill>
                          <a:effectLst/>
                          <a:latin typeface="+mj-lt"/>
                        </a:rPr>
                        <a:t>e</a:t>
                      </a:r>
                      <a:r>
                        <a:rPr lang="en-AU" sz="1000" b="0" spc="5" dirty="0">
                          <a:solidFill>
                            <a:schemeClr val="tx1"/>
                          </a:solidFill>
                          <a:effectLst/>
                          <a:latin typeface="+mj-lt"/>
                        </a:rPr>
                        <a:t>r</a:t>
                      </a:r>
                      <a:r>
                        <a:rPr lang="en-AU" sz="1000" b="0" dirty="0">
                          <a:solidFill>
                            <a:schemeClr val="tx1"/>
                          </a:solidFill>
                          <a:effectLst/>
                          <a:latin typeface="+mj-lt"/>
                        </a:rPr>
                        <a:t>vices</a:t>
                      </a:r>
                      <a:r>
                        <a:rPr lang="en-AU" sz="1000" b="0" spc="-5" dirty="0">
                          <a:solidFill>
                            <a:schemeClr val="tx1"/>
                          </a:solidFill>
                          <a:effectLst/>
                          <a:latin typeface="+mj-lt"/>
                        </a:rPr>
                        <a:t> </a:t>
                      </a:r>
                      <a:r>
                        <a:rPr lang="en-AU" sz="1000" b="0" dirty="0">
                          <a:solidFill>
                            <a:schemeClr val="tx1"/>
                          </a:solidFill>
                          <a:effectLst/>
                          <a:latin typeface="+mj-lt"/>
                        </a:rPr>
                        <a:t>Co</a:t>
                      </a:r>
                      <a:r>
                        <a:rPr lang="en-AU" sz="1000" b="0" spc="-5" dirty="0">
                          <a:solidFill>
                            <a:schemeClr val="tx1"/>
                          </a:solidFill>
                          <a:effectLst/>
                          <a:latin typeface="+mj-lt"/>
                        </a:rPr>
                        <a:t>d</a:t>
                      </a:r>
                      <a:r>
                        <a:rPr lang="en-AU" sz="1000" b="0" dirty="0">
                          <a:solidFill>
                            <a:schemeClr val="tx1"/>
                          </a:solidFill>
                          <a:effectLst/>
                          <a:latin typeface="+mj-lt"/>
                        </a:rPr>
                        <a:t>e</a:t>
                      </a:r>
                      <a:r>
                        <a:rPr lang="en-AU" sz="1000" b="0" spc="5" dirty="0">
                          <a:solidFill>
                            <a:schemeClr val="tx1"/>
                          </a:solidFill>
                          <a:effectLst/>
                          <a:latin typeface="+mj-lt"/>
                        </a:rPr>
                        <a:t>)</a:t>
                      </a:r>
                      <a:r>
                        <a:rPr lang="en-AU" sz="1000" b="0" dirty="0">
                          <a:solidFill>
                            <a:schemeClr val="tx1"/>
                          </a:solidFill>
                          <a:effectLst/>
                          <a:latin typeface="+mj-lt"/>
                        </a:rPr>
                        <a:t>.</a:t>
                      </a:r>
                    </a:p>
                    <a:p>
                      <a:pPr>
                        <a:lnSpc>
                          <a:spcPts val="500"/>
                        </a:lnSpc>
                        <a:spcBef>
                          <a:spcPts val="50"/>
                        </a:spcBef>
                        <a:spcAft>
                          <a:spcPts val="0"/>
                        </a:spcAft>
                      </a:pPr>
                      <a:r>
                        <a:rPr lang="en-AU" sz="1000" b="0" dirty="0">
                          <a:solidFill>
                            <a:schemeClr val="tx1"/>
                          </a:solidFill>
                          <a:effectLst/>
                          <a:latin typeface="+mj-lt"/>
                        </a:rPr>
                        <a:t> </a:t>
                      </a:r>
                    </a:p>
                    <a:p>
                      <a:pPr marL="129540" marR="41910">
                        <a:lnSpc>
                          <a:spcPts val="1200"/>
                        </a:lnSpc>
                        <a:spcAft>
                          <a:spcPts val="0"/>
                        </a:spcAft>
                      </a:pPr>
                      <a:r>
                        <a:rPr lang="en-AU" sz="1000" b="0" spc="-5" dirty="0">
                          <a:solidFill>
                            <a:schemeClr val="tx1"/>
                          </a:solidFill>
                          <a:effectLst/>
                          <a:latin typeface="+mj-lt"/>
                        </a:rPr>
                        <a:t>Pot</a:t>
                      </a:r>
                      <a:r>
                        <a:rPr lang="en-AU" sz="1000" b="0" dirty="0">
                          <a:solidFill>
                            <a:schemeClr val="tx1"/>
                          </a:solidFill>
                          <a:effectLst/>
                          <a:latin typeface="+mj-lt"/>
                        </a:rPr>
                        <a:t>en</a:t>
                      </a:r>
                      <a:r>
                        <a:rPr lang="en-AU" sz="1000" b="0" spc="-5" dirty="0">
                          <a:solidFill>
                            <a:schemeClr val="tx1"/>
                          </a:solidFill>
                          <a:effectLst/>
                          <a:latin typeface="+mj-lt"/>
                        </a:rPr>
                        <a:t>t</a:t>
                      </a:r>
                      <a:r>
                        <a:rPr lang="en-AU" sz="1000" b="0" dirty="0">
                          <a:solidFill>
                            <a:schemeClr val="tx1"/>
                          </a:solidFill>
                          <a:effectLst/>
                          <a:latin typeface="+mj-lt"/>
                        </a:rPr>
                        <a:t>i</a:t>
                      </a:r>
                      <a:r>
                        <a:rPr lang="en-AU" sz="1000" b="0" spc="-5" dirty="0">
                          <a:solidFill>
                            <a:schemeClr val="tx1"/>
                          </a:solidFill>
                          <a:effectLst/>
                          <a:latin typeface="+mj-lt"/>
                        </a:rPr>
                        <a:t>a</a:t>
                      </a:r>
                      <a:r>
                        <a:rPr lang="en-AU" sz="1000" b="0" dirty="0">
                          <a:solidFill>
                            <a:schemeClr val="tx1"/>
                          </a:solidFill>
                          <a:effectLst/>
                          <a:latin typeface="+mj-lt"/>
                        </a:rPr>
                        <a:t>l</a:t>
                      </a:r>
                      <a:r>
                        <a:rPr lang="en-AU" sz="1000" b="0" spc="-10" dirty="0">
                          <a:solidFill>
                            <a:schemeClr val="tx1"/>
                          </a:solidFill>
                          <a:effectLst/>
                          <a:latin typeface="+mj-lt"/>
                        </a:rPr>
                        <a:t> </a:t>
                      </a:r>
                      <a:r>
                        <a:rPr lang="en-AU" sz="1000" b="0" spc="-5" dirty="0">
                          <a:solidFill>
                            <a:schemeClr val="tx1"/>
                          </a:solidFill>
                          <a:effectLst/>
                          <a:latin typeface="+mj-lt"/>
                        </a:rPr>
                        <a:t>s</a:t>
                      </a:r>
                      <a:r>
                        <a:rPr lang="en-AU" sz="1000" b="0" dirty="0">
                          <a:solidFill>
                            <a:schemeClr val="tx1"/>
                          </a:solidFill>
                          <a:effectLst/>
                          <a:latin typeface="+mj-lt"/>
                        </a:rPr>
                        <a:t>u</a:t>
                      </a:r>
                      <a:r>
                        <a:rPr lang="en-AU" sz="1000" b="0" spc="-5" dirty="0">
                          <a:solidFill>
                            <a:schemeClr val="tx1"/>
                          </a:solidFill>
                          <a:effectLst/>
                          <a:latin typeface="+mj-lt"/>
                        </a:rPr>
                        <a:t>p</a:t>
                      </a:r>
                      <a:r>
                        <a:rPr lang="en-AU" sz="1000" b="0" dirty="0">
                          <a:solidFill>
                            <a:schemeClr val="tx1"/>
                          </a:solidFill>
                          <a:effectLst/>
                          <a:latin typeface="+mj-lt"/>
                        </a:rPr>
                        <a:t>p</a:t>
                      </a:r>
                      <a:r>
                        <a:rPr lang="en-AU" sz="1000" b="0" spc="-5" dirty="0">
                          <a:solidFill>
                            <a:schemeClr val="tx1"/>
                          </a:solidFill>
                          <a:effectLst/>
                          <a:latin typeface="+mj-lt"/>
                        </a:rPr>
                        <a:t>l</a:t>
                      </a:r>
                      <a:r>
                        <a:rPr lang="en-AU" sz="1000" b="0" dirty="0">
                          <a:solidFill>
                            <a:schemeClr val="tx1"/>
                          </a:solidFill>
                          <a:effectLst/>
                          <a:latin typeface="+mj-lt"/>
                        </a:rPr>
                        <a:t>iers</a:t>
                      </a:r>
                      <a:r>
                        <a:rPr lang="en-AU" sz="1000" b="0" spc="-25" dirty="0">
                          <a:solidFill>
                            <a:schemeClr val="tx1"/>
                          </a:solidFill>
                          <a:effectLst/>
                          <a:latin typeface="+mj-lt"/>
                        </a:rPr>
                        <a:t> </a:t>
                      </a:r>
                      <a:r>
                        <a:rPr lang="en-AU" sz="1000" b="0" dirty="0">
                          <a:solidFill>
                            <a:schemeClr val="tx1"/>
                          </a:solidFill>
                          <a:effectLst/>
                          <a:latin typeface="+mj-lt"/>
                        </a:rPr>
                        <a:t>h</a:t>
                      </a:r>
                      <a:r>
                        <a:rPr lang="en-AU" sz="1000" b="0" spc="-5" dirty="0">
                          <a:solidFill>
                            <a:schemeClr val="tx1"/>
                          </a:solidFill>
                          <a:effectLst/>
                          <a:latin typeface="+mj-lt"/>
                        </a:rPr>
                        <a:t>a</a:t>
                      </a:r>
                      <a:r>
                        <a:rPr lang="en-AU" sz="1000" b="0" dirty="0">
                          <a:solidFill>
                            <a:schemeClr val="tx1"/>
                          </a:solidFill>
                          <a:effectLst/>
                          <a:latin typeface="+mj-lt"/>
                        </a:rPr>
                        <a:t>ve</a:t>
                      </a:r>
                      <a:r>
                        <a:rPr lang="en-AU" sz="1000" b="0" spc="-5" dirty="0">
                          <a:solidFill>
                            <a:schemeClr val="tx1"/>
                          </a:solidFill>
                          <a:effectLst/>
                          <a:latin typeface="+mj-lt"/>
                        </a:rPr>
                        <a:t> t</a:t>
                      </a:r>
                      <a:r>
                        <a:rPr lang="en-AU" sz="1000" b="0" dirty="0">
                          <a:solidFill>
                            <a:schemeClr val="tx1"/>
                          </a:solidFill>
                          <a:effectLst/>
                          <a:latin typeface="+mj-lt"/>
                        </a:rPr>
                        <a:t>o</a:t>
                      </a:r>
                      <a:r>
                        <a:rPr lang="en-AU" sz="1000" b="0" spc="-5" dirty="0">
                          <a:solidFill>
                            <a:schemeClr val="tx1"/>
                          </a:solidFill>
                          <a:effectLst/>
                          <a:latin typeface="+mj-lt"/>
                        </a:rPr>
                        <a:t> </a:t>
                      </a:r>
                      <a:r>
                        <a:rPr lang="en-AU" sz="1000" b="0" spc="5" dirty="0">
                          <a:solidFill>
                            <a:schemeClr val="tx1"/>
                          </a:solidFill>
                          <a:effectLst/>
                          <a:latin typeface="+mj-lt"/>
                        </a:rPr>
                        <a:t>r</a:t>
                      </a:r>
                      <a:r>
                        <a:rPr lang="en-AU" sz="1000" b="0" dirty="0">
                          <a:solidFill>
                            <a:schemeClr val="tx1"/>
                          </a:solidFill>
                          <a:effectLst/>
                          <a:latin typeface="+mj-lt"/>
                        </a:rPr>
                        <a:t>egi</a:t>
                      </a:r>
                      <a:r>
                        <a:rPr lang="en-AU" sz="1000" b="0" spc="-5" dirty="0">
                          <a:solidFill>
                            <a:schemeClr val="tx1"/>
                          </a:solidFill>
                          <a:effectLst/>
                          <a:latin typeface="+mj-lt"/>
                        </a:rPr>
                        <a:t>st</a:t>
                      </a:r>
                      <a:r>
                        <a:rPr lang="en-AU" sz="1000" b="0" dirty="0">
                          <a:solidFill>
                            <a:schemeClr val="tx1"/>
                          </a:solidFill>
                          <a:effectLst/>
                          <a:latin typeface="+mj-lt"/>
                        </a:rPr>
                        <a:t>er</a:t>
                      </a:r>
                      <a:r>
                        <a:rPr lang="en-AU" sz="1000" b="0" spc="-15" dirty="0">
                          <a:solidFill>
                            <a:schemeClr val="tx1"/>
                          </a:solidFill>
                          <a:effectLst/>
                          <a:latin typeface="+mj-lt"/>
                        </a:rPr>
                        <a:t> </a:t>
                      </a:r>
                      <a:r>
                        <a:rPr lang="en-AU" sz="1000" b="0" dirty="0">
                          <a:solidFill>
                            <a:schemeClr val="tx1"/>
                          </a:solidFill>
                          <a:effectLst/>
                          <a:latin typeface="+mj-lt"/>
                        </a:rPr>
                        <a:t>wi</a:t>
                      </a:r>
                      <a:r>
                        <a:rPr lang="en-AU" sz="1000" b="0" spc="-5" dirty="0">
                          <a:solidFill>
                            <a:schemeClr val="tx1"/>
                          </a:solidFill>
                          <a:effectLst/>
                          <a:latin typeface="+mj-lt"/>
                        </a:rPr>
                        <a:t>t</a:t>
                      </a:r>
                      <a:r>
                        <a:rPr lang="en-AU" sz="1000" b="0" dirty="0">
                          <a:solidFill>
                            <a:schemeClr val="tx1"/>
                          </a:solidFill>
                          <a:effectLst/>
                          <a:latin typeface="+mj-lt"/>
                        </a:rPr>
                        <a:t>h</a:t>
                      </a:r>
                      <a:r>
                        <a:rPr lang="en-AU" sz="1000" b="0" spc="-10"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he c</a:t>
                      </a:r>
                      <a:r>
                        <a:rPr lang="en-AU" sz="1000" b="0" spc="-5" dirty="0">
                          <a:solidFill>
                            <a:schemeClr val="tx1"/>
                          </a:solidFill>
                          <a:effectLst/>
                          <a:latin typeface="+mj-lt"/>
                        </a:rPr>
                        <a:t>o</a:t>
                      </a:r>
                      <a:r>
                        <a:rPr lang="en-AU" sz="1000" b="0" dirty="0">
                          <a:solidFill>
                            <a:schemeClr val="tx1"/>
                          </a:solidFill>
                          <a:effectLst/>
                          <a:latin typeface="+mj-lt"/>
                        </a:rPr>
                        <a:t>u</a:t>
                      </a:r>
                      <a:r>
                        <a:rPr lang="en-AU" sz="1000" b="0" spc="-5" dirty="0">
                          <a:solidFill>
                            <a:schemeClr val="tx1"/>
                          </a:solidFill>
                          <a:effectLst/>
                          <a:latin typeface="+mj-lt"/>
                        </a:rPr>
                        <a:t>n</a:t>
                      </a:r>
                      <a:r>
                        <a:rPr lang="en-AU" sz="1000" b="0" dirty="0">
                          <a:solidFill>
                            <a:schemeClr val="tx1"/>
                          </a:solidFill>
                          <a:effectLst/>
                          <a:latin typeface="+mj-lt"/>
                        </a:rPr>
                        <a:t>c</a:t>
                      </a:r>
                      <a:r>
                        <a:rPr lang="en-AU" sz="1000" b="0" spc="-5" dirty="0">
                          <a:solidFill>
                            <a:schemeClr val="tx1"/>
                          </a:solidFill>
                          <a:effectLst/>
                          <a:latin typeface="+mj-lt"/>
                        </a:rPr>
                        <a:t>i</a:t>
                      </a:r>
                      <a:r>
                        <a:rPr lang="en-AU" sz="1000" b="0" dirty="0">
                          <a:solidFill>
                            <a:schemeClr val="tx1"/>
                          </a:solidFill>
                          <a:effectLst/>
                          <a:latin typeface="+mj-lt"/>
                        </a:rPr>
                        <a:t>l </a:t>
                      </a:r>
                      <a:r>
                        <a:rPr lang="en-AU" sz="1000" b="0" spc="-5" dirty="0">
                          <a:solidFill>
                            <a:schemeClr val="tx1"/>
                          </a:solidFill>
                          <a:effectLst/>
                          <a:latin typeface="+mj-lt"/>
                        </a:rPr>
                        <a:t>t</a:t>
                      </a:r>
                      <a:r>
                        <a:rPr lang="en-AU" sz="1000" b="0" dirty="0">
                          <a:solidFill>
                            <a:schemeClr val="tx1"/>
                          </a:solidFill>
                          <a:effectLst/>
                          <a:latin typeface="+mj-lt"/>
                        </a:rPr>
                        <a:t>o</a:t>
                      </a:r>
                      <a:r>
                        <a:rPr lang="en-AU" sz="1000" b="0" spc="-5" dirty="0">
                          <a:solidFill>
                            <a:schemeClr val="tx1"/>
                          </a:solidFill>
                          <a:effectLst/>
                          <a:latin typeface="+mj-lt"/>
                        </a:rPr>
                        <a:t> </a:t>
                      </a:r>
                      <a:r>
                        <a:rPr lang="en-AU" sz="1000" b="0" dirty="0">
                          <a:solidFill>
                            <a:schemeClr val="tx1"/>
                          </a:solidFill>
                          <a:effectLst/>
                          <a:latin typeface="+mj-lt"/>
                        </a:rPr>
                        <a:t>be</a:t>
                      </a:r>
                      <a:r>
                        <a:rPr lang="en-AU" sz="1000" b="0" spc="-10" dirty="0">
                          <a:solidFill>
                            <a:schemeClr val="tx1"/>
                          </a:solidFill>
                          <a:effectLst/>
                          <a:latin typeface="+mj-lt"/>
                        </a:rPr>
                        <a:t> </a:t>
                      </a:r>
                      <a:r>
                        <a:rPr lang="en-AU" sz="1000" b="0" dirty="0">
                          <a:solidFill>
                            <a:schemeClr val="tx1"/>
                          </a:solidFill>
                          <a:effectLst/>
                          <a:latin typeface="+mj-lt"/>
                        </a:rPr>
                        <a:t>a</a:t>
                      </a:r>
                      <a:r>
                        <a:rPr lang="en-AU" sz="1000" b="0" spc="-5" dirty="0">
                          <a:solidFill>
                            <a:schemeClr val="tx1"/>
                          </a:solidFill>
                          <a:effectLst/>
                          <a:latin typeface="+mj-lt"/>
                        </a:rPr>
                        <a:t>c</a:t>
                      </a:r>
                      <a:r>
                        <a:rPr lang="en-AU" sz="1000" b="0" dirty="0">
                          <a:solidFill>
                            <a:schemeClr val="tx1"/>
                          </a:solidFill>
                          <a:effectLst/>
                          <a:latin typeface="+mj-lt"/>
                        </a:rPr>
                        <a:t>cep</a:t>
                      </a:r>
                      <a:r>
                        <a:rPr lang="en-AU" sz="1000" b="0" spc="-10" dirty="0">
                          <a:solidFill>
                            <a:schemeClr val="tx1"/>
                          </a:solidFill>
                          <a:effectLst/>
                          <a:latin typeface="+mj-lt"/>
                        </a:rPr>
                        <a:t>t</a:t>
                      </a:r>
                      <a:r>
                        <a:rPr lang="en-AU" sz="1000" b="0" dirty="0">
                          <a:solidFill>
                            <a:schemeClr val="tx1"/>
                          </a:solidFill>
                          <a:effectLst/>
                          <a:latin typeface="+mj-lt"/>
                        </a:rPr>
                        <a:t>ed i</a:t>
                      </a:r>
                      <a:r>
                        <a:rPr lang="en-AU" sz="1000" b="0" spc="-5" dirty="0">
                          <a:solidFill>
                            <a:schemeClr val="tx1"/>
                          </a:solidFill>
                          <a:effectLst/>
                          <a:latin typeface="+mj-lt"/>
                        </a:rPr>
                        <a:t>nt</a:t>
                      </a:r>
                      <a:r>
                        <a:rPr lang="en-AU" sz="1000" b="0" dirty="0">
                          <a:solidFill>
                            <a:schemeClr val="tx1"/>
                          </a:solidFill>
                          <a:effectLst/>
                          <a:latin typeface="+mj-lt"/>
                        </a:rPr>
                        <a:t>o</a:t>
                      </a:r>
                      <a:r>
                        <a:rPr lang="en-AU" sz="1000" b="0" spc="-15" dirty="0">
                          <a:solidFill>
                            <a:schemeClr val="tx1"/>
                          </a:solidFill>
                          <a:effectLst/>
                          <a:latin typeface="+mj-lt"/>
                        </a:rPr>
                        <a:t> </a:t>
                      </a:r>
                      <a:r>
                        <a:rPr lang="en-AU" sz="1000" b="0" dirty="0">
                          <a:solidFill>
                            <a:schemeClr val="tx1"/>
                          </a:solidFill>
                          <a:effectLst/>
                          <a:latin typeface="+mj-lt"/>
                        </a:rPr>
                        <a:t>a </a:t>
                      </a:r>
                      <a:r>
                        <a:rPr lang="en-AU" sz="1000" b="0" spc="-5" dirty="0">
                          <a:solidFill>
                            <a:schemeClr val="tx1"/>
                          </a:solidFill>
                          <a:effectLst/>
                          <a:latin typeface="+mj-lt"/>
                        </a:rPr>
                        <a:t>l</a:t>
                      </a:r>
                      <a:r>
                        <a:rPr lang="en-AU" sz="1000" b="0" dirty="0">
                          <a:solidFill>
                            <a:schemeClr val="tx1"/>
                          </a:solidFill>
                          <a:effectLst/>
                          <a:latin typeface="+mj-lt"/>
                        </a:rPr>
                        <a:t>i</a:t>
                      </a:r>
                      <a:r>
                        <a:rPr lang="en-AU" sz="1000" b="0" spc="-5" dirty="0">
                          <a:solidFill>
                            <a:schemeClr val="tx1"/>
                          </a:solidFill>
                          <a:effectLst/>
                          <a:latin typeface="+mj-lt"/>
                        </a:rPr>
                        <a:t>st</a:t>
                      </a:r>
                      <a:r>
                        <a:rPr lang="en-AU" sz="1000" b="0" dirty="0">
                          <a:solidFill>
                            <a:schemeClr val="tx1"/>
                          </a:solidFill>
                          <a:effectLst/>
                          <a:latin typeface="+mj-lt"/>
                        </a:rPr>
                        <a:t>. </a:t>
                      </a:r>
                      <a:r>
                        <a:rPr lang="en-AU" sz="1000" b="0" spc="-5" dirty="0">
                          <a:solidFill>
                            <a:schemeClr val="tx1"/>
                          </a:solidFill>
                          <a:effectLst/>
                          <a:latin typeface="+mj-lt"/>
                        </a:rPr>
                        <a:t>Us</a:t>
                      </a:r>
                      <a:r>
                        <a:rPr lang="en-AU" sz="1000" b="0" dirty="0">
                          <a:solidFill>
                            <a:schemeClr val="tx1"/>
                          </a:solidFill>
                          <a:effectLst/>
                          <a:latin typeface="+mj-lt"/>
                        </a:rPr>
                        <a:t>e</a:t>
                      </a:r>
                      <a:r>
                        <a:rPr lang="en-AU" sz="1000" b="0" spc="5" dirty="0">
                          <a:solidFill>
                            <a:schemeClr val="tx1"/>
                          </a:solidFill>
                          <a:effectLst/>
                          <a:latin typeface="+mj-lt"/>
                        </a:rPr>
                        <a:t> </a:t>
                      </a:r>
                      <a:r>
                        <a:rPr lang="en-AU" sz="1000" b="0" spc="-5" dirty="0">
                          <a:solidFill>
                            <a:schemeClr val="tx1"/>
                          </a:solidFill>
                          <a:effectLst/>
                          <a:latin typeface="+mj-lt"/>
                        </a:rPr>
                        <a:t>o</a:t>
                      </a:r>
                      <a:r>
                        <a:rPr lang="en-AU" sz="1000" b="0" dirty="0">
                          <a:solidFill>
                            <a:schemeClr val="tx1"/>
                          </a:solidFill>
                          <a:effectLst/>
                          <a:latin typeface="+mj-lt"/>
                        </a:rPr>
                        <a:t>f</a:t>
                      </a:r>
                      <a:r>
                        <a:rPr lang="en-AU" sz="1000" b="0" spc="5"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he</a:t>
                      </a:r>
                      <a:r>
                        <a:rPr lang="en-AU" sz="1000" b="0" spc="-5" dirty="0">
                          <a:solidFill>
                            <a:schemeClr val="tx1"/>
                          </a:solidFill>
                          <a:effectLst/>
                          <a:latin typeface="+mj-lt"/>
                        </a:rPr>
                        <a:t>s</a:t>
                      </a:r>
                      <a:r>
                        <a:rPr lang="en-AU" sz="1000" b="0" dirty="0">
                          <a:solidFill>
                            <a:schemeClr val="tx1"/>
                          </a:solidFill>
                          <a:effectLst/>
                          <a:latin typeface="+mj-lt"/>
                        </a:rPr>
                        <a:t>e</a:t>
                      </a:r>
                      <a:r>
                        <a:rPr lang="en-AU" sz="1000" b="0" spc="5" dirty="0">
                          <a:solidFill>
                            <a:schemeClr val="tx1"/>
                          </a:solidFill>
                          <a:effectLst/>
                          <a:latin typeface="+mj-lt"/>
                        </a:rPr>
                        <a:t> </a:t>
                      </a:r>
                      <a:r>
                        <a:rPr lang="en-AU" sz="1000" b="0" dirty="0">
                          <a:solidFill>
                            <a:schemeClr val="tx1"/>
                          </a:solidFill>
                          <a:effectLst/>
                          <a:latin typeface="+mj-lt"/>
                        </a:rPr>
                        <a:t>l</a:t>
                      </a:r>
                      <a:r>
                        <a:rPr lang="en-AU" sz="1000" b="0" spc="-5" dirty="0">
                          <a:solidFill>
                            <a:schemeClr val="tx1"/>
                          </a:solidFill>
                          <a:effectLst/>
                          <a:latin typeface="+mj-lt"/>
                        </a:rPr>
                        <a:t>ist</a:t>
                      </a:r>
                      <a:r>
                        <a:rPr lang="en-AU" sz="1000" b="0" dirty="0">
                          <a:solidFill>
                            <a:schemeClr val="tx1"/>
                          </a:solidFill>
                          <a:effectLst/>
                          <a:latin typeface="+mj-lt"/>
                        </a:rPr>
                        <a:t>s</a:t>
                      </a:r>
                      <a:r>
                        <a:rPr lang="en-AU" sz="1000" b="0" spc="-5" dirty="0">
                          <a:solidFill>
                            <a:schemeClr val="tx1"/>
                          </a:solidFill>
                          <a:effectLst/>
                          <a:latin typeface="+mj-lt"/>
                        </a:rPr>
                        <a:t> </a:t>
                      </a:r>
                      <a:r>
                        <a:rPr lang="en-AU" sz="1000" b="0" dirty="0">
                          <a:solidFill>
                            <a:schemeClr val="tx1"/>
                          </a:solidFill>
                          <a:effectLst/>
                          <a:latin typeface="+mj-lt"/>
                        </a:rPr>
                        <a:t>provi</a:t>
                      </a:r>
                      <a:r>
                        <a:rPr lang="en-AU" sz="1000" b="0" spc="-5" dirty="0">
                          <a:solidFill>
                            <a:schemeClr val="tx1"/>
                          </a:solidFill>
                          <a:effectLst/>
                          <a:latin typeface="+mj-lt"/>
                        </a:rPr>
                        <a:t>d</a:t>
                      </a:r>
                      <a:r>
                        <a:rPr lang="en-AU" sz="1000" b="0" dirty="0">
                          <a:solidFill>
                            <a:schemeClr val="tx1"/>
                          </a:solidFill>
                          <a:effectLst/>
                          <a:latin typeface="+mj-lt"/>
                        </a:rPr>
                        <a:t>es</a:t>
                      </a:r>
                      <a:r>
                        <a:rPr lang="en-AU" sz="1000" b="0" spc="-25" dirty="0">
                          <a:solidFill>
                            <a:schemeClr val="tx1"/>
                          </a:solidFill>
                          <a:effectLst/>
                          <a:latin typeface="+mj-lt"/>
                        </a:rPr>
                        <a:t> </a:t>
                      </a:r>
                      <a:r>
                        <a:rPr lang="en-AU" sz="1000" b="0" dirty="0">
                          <a:solidFill>
                            <a:schemeClr val="tx1"/>
                          </a:solidFill>
                          <a:effectLst/>
                          <a:latin typeface="+mj-lt"/>
                        </a:rPr>
                        <a:t>fa</a:t>
                      </a:r>
                      <a:r>
                        <a:rPr lang="en-AU" sz="1000" b="0" spc="-5" dirty="0">
                          <a:solidFill>
                            <a:schemeClr val="tx1"/>
                          </a:solidFill>
                          <a:effectLst/>
                          <a:latin typeface="+mj-lt"/>
                        </a:rPr>
                        <a:t>st</a:t>
                      </a:r>
                      <a:r>
                        <a:rPr lang="en-AU" sz="1000" b="0" dirty="0">
                          <a:solidFill>
                            <a:schemeClr val="tx1"/>
                          </a:solidFill>
                          <a:effectLst/>
                          <a:latin typeface="+mj-lt"/>
                        </a:rPr>
                        <a:t>e</a:t>
                      </a:r>
                      <a:r>
                        <a:rPr lang="en-AU" sz="1000" b="0" spc="5" dirty="0">
                          <a:solidFill>
                            <a:schemeClr val="tx1"/>
                          </a:solidFill>
                          <a:effectLst/>
                          <a:latin typeface="+mj-lt"/>
                        </a:rPr>
                        <a:t>r</a:t>
                      </a:r>
                      <a:r>
                        <a:rPr lang="en-AU" sz="1000" b="0" dirty="0">
                          <a:solidFill>
                            <a:schemeClr val="tx1"/>
                          </a:solidFill>
                          <a:effectLst/>
                          <a:latin typeface="+mj-lt"/>
                        </a:rPr>
                        <a:t>,</a:t>
                      </a:r>
                      <a:r>
                        <a:rPr lang="en-AU" sz="1000" b="0" spc="-10" dirty="0">
                          <a:solidFill>
                            <a:schemeClr val="tx1"/>
                          </a:solidFill>
                          <a:effectLst/>
                          <a:latin typeface="+mj-lt"/>
                        </a:rPr>
                        <a:t> </a:t>
                      </a:r>
                      <a:r>
                        <a:rPr lang="en-AU" sz="1000" b="0" spc="-5" dirty="0">
                          <a:solidFill>
                            <a:schemeClr val="tx1"/>
                          </a:solidFill>
                          <a:effectLst/>
                          <a:latin typeface="+mj-lt"/>
                        </a:rPr>
                        <a:t>mo</a:t>
                      </a:r>
                      <a:r>
                        <a:rPr lang="en-AU" sz="1000" b="0" dirty="0">
                          <a:solidFill>
                            <a:schemeClr val="tx1"/>
                          </a:solidFill>
                          <a:effectLst/>
                          <a:latin typeface="+mj-lt"/>
                        </a:rPr>
                        <a:t>re</a:t>
                      </a:r>
                      <a:r>
                        <a:rPr lang="en-AU" sz="1000" b="0" spc="-20" dirty="0">
                          <a:solidFill>
                            <a:schemeClr val="tx1"/>
                          </a:solidFill>
                          <a:effectLst/>
                          <a:latin typeface="+mj-lt"/>
                        </a:rPr>
                        <a:t> </a:t>
                      </a:r>
                      <a:r>
                        <a:rPr lang="en-AU" sz="1000" b="0" dirty="0">
                          <a:solidFill>
                            <a:schemeClr val="tx1"/>
                          </a:solidFill>
                          <a:effectLst/>
                          <a:latin typeface="+mj-lt"/>
                        </a:rPr>
                        <a:t>e</a:t>
                      </a:r>
                      <a:r>
                        <a:rPr lang="en-AU" sz="1000" b="0" spc="5" dirty="0">
                          <a:solidFill>
                            <a:schemeClr val="tx1"/>
                          </a:solidFill>
                          <a:effectLst/>
                          <a:latin typeface="+mj-lt"/>
                        </a:rPr>
                        <a:t>f</a:t>
                      </a:r>
                      <a:r>
                        <a:rPr lang="en-AU" sz="1000" b="0" dirty="0">
                          <a:solidFill>
                            <a:schemeClr val="tx1"/>
                          </a:solidFill>
                          <a:effectLst/>
                          <a:latin typeface="+mj-lt"/>
                        </a:rPr>
                        <a:t>f</a:t>
                      </a:r>
                      <a:r>
                        <a:rPr lang="en-AU" sz="1000" b="0" spc="5" dirty="0">
                          <a:solidFill>
                            <a:schemeClr val="tx1"/>
                          </a:solidFill>
                          <a:effectLst/>
                          <a:latin typeface="+mj-lt"/>
                        </a:rPr>
                        <a:t>e</a:t>
                      </a:r>
                      <a:r>
                        <a:rPr lang="en-AU" sz="1000" b="0" dirty="0">
                          <a:solidFill>
                            <a:schemeClr val="tx1"/>
                          </a:solidFill>
                          <a:effectLst/>
                          <a:latin typeface="+mj-lt"/>
                        </a:rPr>
                        <a:t>c</a:t>
                      </a:r>
                      <a:r>
                        <a:rPr lang="en-AU" sz="1000" b="0" spc="-10" dirty="0">
                          <a:solidFill>
                            <a:schemeClr val="tx1"/>
                          </a:solidFill>
                          <a:effectLst/>
                          <a:latin typeface="+mj-lt"/>
                        </a:rPr>
                        <a:t>t</a:t>
                      </a:r>
                      <a:r>
                        <a:rPr lang="en-AU" sz="1000" b="0" dirty="0">
                          <a:solidFill>
                            <a:schemeClr val="tx1"/>
                          </a:solidFill>
                          <a:effectLst/>
                          <a:latin typeface="+mj-lt"/>
                        </a:rPr>
                        <a:t>ive</a:t>
                      </a:r>
                      <a:r>
                        <a:rPr lang="en-AU" sz="1000" b="0" spc="-5" dirty="0">
                          <a:solidFill>
                            <a:schemeClr val="tx1"/>
                          </a:solidFill>
                          <a:effectLst/>
                          <a:latin typeface="+mj-lt"/>
                        </a:rPr>
                        <a:t> </a:t>
                      </a:r>
                      <a:r>
                        <a:rPr lang="en-AU" sz="1000" b="0" dirty="0">
                          <a:solidFill>
                            <a:schemeClr val="tx1"/>
                          </a:solidFill>
                          <a:effectLst/>
                          <a:latin typeface="+mj-lt"/>
                        </a:rPr>
                        <a:t>a</a:t>
                      </a:r>
                      <a:r>
                        <a:rPr lang="en-AU" sz="1000" b="0" spc="-5" dirty="0">
                          <a:solidFill>
                            <a:schemeClr val="tx1"/>
                          </a:solidFill>
                          <a:effectLst/>
                          <a:latin typeface="+mj-lt"/>
                        </a:rPr>
                        <a:t>n</a:t>
                      </a:r>
                      <a:r>
                        <a:rPr lang="en-AU" sz="1000" b="0" dirty="0">
                          <a:solidFill>
                            <a:schemeClr val="tx1"/>
                          </a:solidFill>
                          <a:effectLst/>
                          <a:latin typeface="+mj-lt"/>
                        </a:rPr>
                        <a:t>d </a:t>
                      </a:r>
                      <a:r>
                        <a:rPr lang="en-AU" sz="1000" b="0" spc="-5" dirty="0">
                          <a:solidFill>
                            <a:schemeClr val="tx1"/>
                          </a:solidFill>
                          <a:effectLst/>
                          <a:latin typeface="+mj-lt"/>
                        </a:rPr>
                        <a:t>b</a:t>
                      </a:r>
                      <a:r>
                        <a:rPr lang="en-AU" sz="1000" b="0" dirty="0">
                          <a:solidFill>
                            <a:schemeClr val="tx1"/>
                          </a:solidFill>
                          <a:effectLst/>
                          <a:latin typeface="+mj-lt"/>
                        </a:rPr>
                        <a:t>e</a:t>
                      </a:r>
                      <a:r>
                        <a:rPr lang="en-AU" sz="1000" b="0" spc="-5" dirty="0">
                          <a:solidFill>
                            <a:schemeClr val="tx1"/>
                          </a:solidFill>
                          <a:effectLst/>
                          <a:latin typeface="+mj-lt"/>
                        </a:rPr>
                        <a:t>tt</a:t>
                      </a:r>
                      <a:r>
                        <a:rPr lang="en-AU" sz="1000" b="0" dirty="0">
                          <a:solidFill>
                            <a:schemeClr val="tx1"/>
                          </a:solidFill>
                          <a:effectLst/>
                          <a:latin typeface="+mj-lt"/>
                        </a:rPr>
                        <a:t>er</a:t>
                      </a:r>
                      <a:r>
                        <a:rPr lang="en-AU" sz="1000" b="0" spc="-15" dirty="0">
                          <a:solidFill>
                            <a:schemeClr val="tx1"/>
                          </a:solidFill>
                          <a:effectLst/>
                          <a:latin typeface="+mj-lt"/>
                        </a:rPr>
                        <a:t> </a:t>
                      </a:r>
                      <a:r>
                        <a:rPr lang="en-AU" sz="1000" b="0" spc="-5" dirty="0">
                          <a:solidFill>
                            <a:schemeClr val="tx1"/>
                          </a:solidFill>
                          <a:effectLst/>
                          <a:latin typeface="+mj-lt"/>
                        </a:rPr>
                        <a:t>t</a:t>
                      </a:r>
                      <a:r>
                        <a:rPr lang="en-AU" sz="1000" b="0" dirty="0">
                          <a:solidFill>
                            <a:schemeClr val="tx1"/>
                          </a:solidFill>
                          <a:effectLst/>
                          <a:latin typeface="+mj-lt"/>
                        </a:rPr>
                        <a:t>ar</a:t>
                      </a:r>
                      <a:r>
                        <a:rPr lang="en-AU" sz="1000" b="0" spc="-5" dirty="0">
                          <a:solidFill>
                            <a:schemeClr val="tx1"/>
                          </a:solidFill>
                          <a:effectLst/>
                          <a:latin typeface="+mj-lt"/>
                        </a:rPr>
                        <a:t>g</a:t>
                      </a:r>
                      <a:r>
                        <a:rPr lang="en-AU" sz="1000" b="0" dirty="0">
                          <a:solidFill>
                            <a:schemeClr val="tx1"/>
                          </a:solidFill>
                          <a:effectLst/>
                          <a:latin typeface="+mj-lt"/>
                        </a:rPr>
                        <a:t>e</a:t>
                      </a:r>
                      <a:r>
                        <a:rPr lang="en-AU" sz="1000" b="0" spc="-5" dirty="0">
                          <a:solidFill>
                            <a:schemeClr val="tx1"/>
                          </a:solidFill>
                          <a:effectLst/>
                          <a:latin typeface="+mj-lt"/>
                        </a:rPr>
                        <a:t>t</a:t>
                      </a:r>
                      <a:r>
                        <a:rPr lang="en-AU" sz="1000" b="0" dirty="0">
                          <a:solidFill>
                            <a:schemeClr val="tx1"/>
                          </a:solidFill>
                          <a:effectLst/>
                          <a:latin typeface="+mj-lt"/>
                        </a:rPr>
                        <a:t>ed </a:t>
                      </a:r>
                      <a:r>
                        <a:rPr lang="en-AU" sz="1000" b="0" spc="-5" dirty="0">
                          <a:solidFill>
                            <a:schemeClr val="tx1"/>
                          </a:solidFill>
                          <a:effectLst/>
                          <a:latin typeface="+mj-lt"/>
                        </a:rPr>
                        <a:t>p</a:t>
                      </a:r>
                      <a:r>
                        <a:rPr lang="en-AU" sz="1000" b="0" dirty="0">
                          <a:solidFill>
                            <a:schemeClr val="tx1"/>
                          </a:solidFill>
                          <a:effectLst/>
                          <a:latin typeface="+mj-lt"/>
                        </a:rPr>
                        <a:t>ro</a:t>
                      </a:r>
                      <a:r>
                        <a:rPr lang="en-AU" sz="1000" b="0" spc="-5" dirty="0">
                          <a:solidFill>
                            <a:schemeClr val="tx1"/>
                          </a:solidFill>
                          <a:effectLst/>
                          <a:latin typeface="+mj-lt"/>
                        </a:rPr>
                        <a:t>cu</a:t>
                      </a:r>
                      <a:r>
                        <a:rPr lang="en-AU" sz="1000" b="0" dirty="0">
                          <a:solidFill>
                            <a:schemeClr val="tx1"/>
                          </a:solidFill>
                          <a:effectLst/>
                          <a:latin typeface="+mj-lt"/>
                        </a:rPr>
                        <a:t>r</a:t>
                      </a:r>
                      <a:r>
                        <a:rPr lang="en-AU" sz="1000" b="0" spc="5" dirty="0">
                          <a:solidFill>
                            <a:schemeClr val="tx1"/>
                          </a:solidFill>
                          <a:effectLst/>
                          <a:latin typeface="+mj-lt"/>
                        </a:rPr>
                        <a:t>e</a:t>
                      </a:r>
                      <a:r>
                        <a:rPr lang="en-AU" sz="1000" b="0" spc="-5" dirty="0">
                          <a:solidFill>
                            <a:schemeClr val="tx1"/>
                          </a:solidFill>
                          <a:effectLst/>
                          <a:latin typeface="+mj-lt"/>
                        </a:rPr>
                        <a:t>m</a:t>
                      </a:r>
                      <a:r>
                        <a:rPr lang="en-AU" sz="1000" b="0" dirty="0">
                          <a:solidFill>
                            <a:schemeClr val="tx1"/>
                          </a:solidFill>
                          <a:effectLst/>
                          <a:latin typeface="+mj-lt"/>
                        </a:rPr>
                        <a:t>en</a:t>
                      </a:r>
                      <a:r>
                        <a:rPr lang="en-AU" sz="1000" b="0" spc="-10" dirty="0">
                          <a:solidFill>
                            <a:schemeClr val="tx1"/>
                          </a:solidFill>
                          <a:effectLst/>
                          <a:latin typeface="+mj-lt"/>
                        </a:rPr>
                        <a:t>t</a:t>
                      </a:r>
                      <a:r>
                        <a:rPr lang="en-AU" sz="1000" b="0" spc="-5" dirty="0">
                          <a:solidFill>
                            <a:schemeClr val="tx1"/>
                          </a:solidFill>
                          <a:effectLst/>
                          <a:latin typeface="+mj-lt"/>
                        </a:rPr>
                        <a:t>s</a:t>
                      </a:r>
                      <a:r>
                        <a:rPr lang="en-AU" sz="1000" b="0" dirty="0">
                          <a:solidFill>
                            <a:schemeClr val="tx1"/>
                          </a:solidFill>
                          <a:effectLst/>
                          <a:latin typeface="+mj-lt"/>
                        </a:rPr>
                        <a:t>,</a:t>
                      </a:r>
                      <a:r>
                        <a:rPr lang="en-AU" sz="1000" b="0" spc="-15" dirty="0">
                          <a:solidFill>
                            <a:schemeClr val="tx1"/>
                          </a:solidFill>
                          <a:effectLst/>
                          <a:latin typeface="+mj-lt"/>
                        </a:rPr>
                        <a:t> </a:t>
                      </a:r>
                      <a:r>
                        <a:rPr lang="en-AU" sz="1000" b="0" dirty="0">
                          <a:solidFill>
                            <a:schemeClr val="tx1"/>
                          </a:solidFill>
                          <a:effectLst/>
                          <a:latin typeface="+mj-lt"/>
                        </a:rPr>
                        <a:t>a</a:t>
                      </a:r>
                      <a:r>
                        <a:rPr lang="en-AU" sz="1000" b="0" spc="-5" dirty="0">
                          <a:solidFill>
                            <a:schemeClr val="tx1"/>
                          </a:solidFill>
                          <a:effectLst/>
                          <a:latin typeface="+mj-lt"/>
                        </a:rPr>
                        <a:t>n</a:t>
                      </a:r>
                      <a:r>
                        <a:rPr lang="en-AU" sz="1000" b="0" dirty="0">
                          <a:solidFill>
                            <a:schemeClr val="tx1"/>
                          </a:solidFill>
                          <a:effectLst/>
                          <a:latin typeface="+mj-lt"/>
                        </a:rPr>
                        <a:t>d</a:t>
                      </a:r>
                      <a:r>
                        <a:rPr lang="en-AU" sz="1000" b="0" spc="-15" dirty="0">
                          <a:solidFill>
                            <a:schemeClr val="tx1"/>
                          </a:solidFill>
                          <a:effectLst/>
                          <a:latin typeface="+mj-lt"/>
                        </a:rPr>
                        <a:t> </a:t>
                      </a:r>
                      <a:r>
                        <a:rPr lang="en-AU" sz="1000" b="0" spc="-5" dirty="0">
                          <a:solidFill>
                            <a:schemeClr val="tx1"/>
                          </a:solidFill>
                          <a:effectLst/>
                          <a:latin typeface="+mj-lt"/>
                        </a:rPr>
                        <a:t>imp</a:t>
                      </a:r>
                      <a:r>
                        <a:rPr lang="en-AU" sz="1000" b="0" dirty="0">
                          <a:solidFill>
                            <a:schemeClr val="tx1"/>
                          </a:solidFill>
                          <a:effectLst/>
                          <a:latin typeface="+mj-lt"/>
                        </a:rPr>
                        <a:t>rove</a:t>
                      </a:r>
                      <a:r>
                        <a:rPr lang="en-AU" sz="1000" b="0" spc="-35" dirty="0">
                          <a:solidFill>
                            <a:schemeClr val="tx1"/>
                          </a:solidFill>
                          <a:effectLst/>
                          <a:latin typeface="+mj-lt"/>
                        </a:rPr>
                        <a:t> </a:t>
                      </a:r>
                      <a:r>
                        <a:rPr lang="en-AU" sz="1000" b="0" spc="-5" dirty="0">
                          <a:solidFill>
                            <a:schemeClr val="tx1"/>
                          </a:solidFill>
                          <a:effectLst/>
                          <a:latin typeface="+mj-lt"/>
                        </a:rPr>
                        <a:t>bu</a:t>
                      </a:r>
                      <a:r>
                        <a:rPr lang="en-AU" sz="1000" b="0" dirty="0">
                          <a:solidFill>
                            <a:schemeClr val="tx1"/>
                          </a:solidFill>
                          <a:effectLst/>
                          <a:latin typeface="+mj-lt"/>
                        </a:rPr>
                        <a:t>ye</a:t>
                      </a:r>
                      <a:r>
                        <a:rPr lang="en-AU" sz="1000" b="0" spc="5" dirty="0">
                          <a:solidFill>
                            <a:schemeClr val="tx1"/>
                          </a:solidFill>
                          <a:effectLst/>
                          <a:latin typeface="+mj-lt"/>
                        </a:rPr>
                        <a:t>r</a:t>
                      </a:r>
                      <a:r>
                        <a:rPr lang="en-AU" sz="1000" b="0" dirty="0">
                          <a:solidFill>
                            <a:schemeClr val="tx1"/>
                          </a:solidFill>
                          <a:effectLst/>
                          <a:latin typeface="+mj-lt"/>
                        </a:rPr>
                        <a:t>/</a:t>
                      </a:r>
                      <a:r>
                        <a:rPr lang="en-AU" sz="1000" b="0" spc="-5" dirty="0">
                          <a:solidFill>
                            <a:schemeClr val="tx1"/>
                          </a:solidFill>
                          <a:effectLst/>
                          <a:latin typeface="+mj-lt"/>
                        </a:rPr>
                        <a:t>suppli</a:t>
                      </a:r>
                      <a:r>
                        <a:rPr lang="en-AU" sz="1000" b="0" dirty="0">
                          <a:solidFill>
                            <a:schemeClr val="tx1"/>
                          </a:solidFill>
                          <a:effectLst/>
                          <a:latin typeface="+mj-lt"/>
                        </a:rPr>
                        <a:t>er</a:t>
                      </a:r>
                      <a:r>
                        <a:rPr lang="en-AU" sz="1000" b="0" spc="-35" dirty="0">
                          <a:solidFill>
                            <a:schemeClr val="tx1"/>
                          </a:solidFill>
                          <a:effectLst/>
                          <a:latin typeface="+mj-lt"/>
                        </a:rPr>
                        <a:t> </a:t>
                      </a:r>
                      <a:r>
                        <a:rPr lang="en-AU" sz="1000" b="0" spc="-5" dirty="0">
                          <a:solidFill>
                            <a:schemeClr val="tx1"/>
                          </a:solidFill>
                          <a:effectLst/>
                          <a:latin typeface="+mj-lt"/>
                        </a:rPr>
                        <a:t>communic</a:t>
                      </a:r>
                      <a:r>
                        <a:rPr lang="en-AU" sz="1000" b="0" dirty="0">
                          <a:solidFill>
                            <a:schemeClr val="tx1"/>
                          </a:solidFill>
                          <a:effectLst/>
                          <a:latin typeface="+mj-lt"/>
                        </a:rPr>
                        <a:t>a</a:t>
                      </a:r>
                      <a:r>
                        <a:rPr lang="en-AU" sz="1000" b="0" spc="-10" dirty="0">
                          <a:solidFill>
                            <a:schemeClr val="tx1"/>
                          </a:solidFill>
                          <a:effectLst/>
                          <a:latin typeface="+mj-lt"/>
                        </a:rPr>
                        <a:t>t</a:t>
                      </a:r>
                      <a:r>
                        <a:rPr lang="en-AU" sz="1000" b="0" spc="-5" dirty="0">
                          <a:solidFill>
                            <a:schemeClr val="tx1"/>
                          </a:solidFill>
                          <a:effectLst/>
                          <a:latin typeface="+mj-lt"/>
                        </a:rPr>
                        <a:t>ions</a:t>
                      </a:r>
                      <a:r>
                        <a:rPr lang="en-AU" sz="1000" b="0" dirty="0">
                          <a:solidFill>
                            <a:schemeClr val="tx1"/>
                          </a:solidFill>
                          <a:effectLst/>
                          <a:latin typeface="+mj-lt"/>
                        </a:rPr>
                        <a:t>.</a:t>
                      </a:r>
                      <a:endParaRPr lang="en-AU" sz="1000" b="0" dirty="0">
                        <a:solidFill>
                          <a:schemeClr val="tx1"/>
                        </a:solidFill>
                        <a:effectLst/>
                        <a:latin typeface="+mj-lt"/>
                        <a:ea typeface="Times New Roman" panose="02020603050405020304" pitchFamily="18" charset="0"/>
                      </a:endParaRPr>
                    </a:p>
                  </a:txBody>
                  <a:tcPr marL="0" marR="0" marT="0" marB="0"/>
                </a:tc>
                <a:extLst>
                  <a:ext uri="{0D108BD9-81ED-4DB2-BD59-A6C34878D82A}">
                    <a16:rowId xmlns:a16="http://schemas.microsoft.com/office/drawing/2014/main" val="2499569925"/>
                  </a:ext>
                </a:extLst>
              </a:tr>
            </a:tbl>
          </a:graphicData>
        </a:graphic>
      </p:graphicFrame>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1061" y="5856340"/>
            <a:ext cx="2830939" cy="1001660"/>
          </a:xfrm>
          <a:prstGeom prst="rect">
            <a:avLst/>
          </a:prstGeom>
        </p:spPr>
      </p:pic>
    </p:spTree>
    <p:extLst>
      <p:ext uri="{BB962C8B-B14F-4D97-AF65-F5344CB8AC3E}">
        <p14:creationId xmlns:p14="http://schemas.microsoft.com/office/powerpoint/2010/main" val="32774843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432</TotalTime>
  <Words>1364</Words>
  <Application>Microsoft Office PowerPoint</Application>
  <PresentationFormat>Widescreen</PresentationFormat>
  <Paragraphs>173</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Times New Roman</vt:lpstr>
      <vt:lpstr>Wingdings</vt:lpstr>
      <vt:lpstr>Office Theme</vt:lpstr>
      <vt:lpstr>A Guide to the Local Procurement Maturity Model</vt:lpstr>
      <vt:lpstr>The Maturity Model</vt:lpstr>
      <vt:lpstr>Council’s policy environment</vt:lpstr>
      <vt:lpstr>Small Business Supplier Numbers</vt:lpstr>
      <vt:lpstr>Small Business spend by Council</vt:lpstr>
      <vt:lpstr>The Maturity Model</vt:lpstr>
      <vt:lpstr>Mapping where you are and your goal</vt:lpstr>
      <vt:lpstr>Definitions and Data</vt:lpstr>
      <vt:lpstr>What definitions should Councils use?</vt:lpstr>
      <vt:lpstr>What information do Councils need to collect?</vt:lpstr>
      <vt:lpstr>Further information</vt:lpstr>
    </vt:vector>
  </TitlesOfParts>
  <Company>NSW Government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Guide to the Local Procurement Maturity Model</dc:title>
  <dc:creator>webbeys</dc:creator>
  <cp:lastModifiedBy>Arcadia Addams</cp:lastModifiedBy>
  <cp:revision>25</cp:revision>
  <dcterms:created xsi:type="dcterms:W3CDTF">2019-08-08T04:56:15Z</dcterms:created>
  <dcterms:modified xsi:type="dcterms:W3CDTF">2023-07-11T03:28:56Z</dcterms:modified>
</cp:coreProperties>
</file>